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embedTrueTypeFonts="1" saveSubsetFonts="1" autoCompressPictures="0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embeddedFontLst>
    <p:embeddedFont>
      <p:font typeface="Century Schoolbook" panose="02040604050505020304" pitchFamily="18" charset="0"/>
      <p:regular r:id="rId8"/>
      <p:bold r:id="rId9"/>
      <p:italic r:id="rId10"/>
      <p:boldItalic r:id="rId11"/>
    </p:embeddedFont>
    <p:embeddedFont>
      <p:font typeface="Franklin Gothic" panose="020B0604020202020204" charset="0"/>
      <p:bold r:id="rId12"/>
    </p:embeddedFont>
    <p:embeddedFont>
      <p:font typeface="Libre Franklin" pitchFamily="2" charset="0"/>
      <p:regular r:id="rId13"/>
      <p:bold r:id="rId14"/>
      <p:italic r:id="rId15"/>
      <p:boldItalic r:id="rId16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22" roundtripDataSignature="AMtx7miZ7MDClrtM7f1aJYGR+MA6yMHLv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45C3ED45-A844-49D5-8376-F72912BF16AF}">
  <a:tblStyle styleId="{45C3ED45-A844-49D5-8376-F72912BF16AF}" styleName="Table_0">
    <a:wholeTbl>
      <a:tcTxStyle b="off" i="off">
        <a:font>
          <a:latin typeface="Century Schoolbook"/>
          <a:ea typeface="Century Schoolbook"/>
          <a:cs typeface="Century Schoolbook"/>
        </a:font>
        <a:schemeClr val="dk1"/>
      </a:tcTxStyle>
      <a:tcStyle>
        <a:tcBdr>
          <a:lef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F7E8E7"/>
          </a:solidFill>
        </a:fill>
      </a:tcStyle>
    </a:wholeTbl>
    <a:band1H>
      <a:tcTxStyle b="off" i="off"/>
      <a:tcStyle>
        <a:tcBdr/>
        <a:fill>
          <a:solidFill>
            <a:srgbClr val="EFCECA"/>
          </a:solidFill>
        </a:fill>
      </a:tcStyle>
    </a:band1H>
    <a:band2H>
      <a:tcTxStyle b="off" i="off"/>
      <a:tcStyle>
        <a:tcBdr/>
      </a:tcStyle>
    </a:band2H>
    <a:band1V>
      <a:tcTxStyle b="off" i="off"/>
      <a:tcStyle>
        <a:tcBdr/>
        <a:fill>
          <a:solidFill>
            <a:srgbClr val="EFCECA"/>
          </a:solidFill>
        </a:fill>
      </a:tcStyle>
    </a:band1V>
    <a:band2V>
      <a:tcTxStyle b="off" i="off"/>
      <a:tcStyle>
        <a:tcBdr/>
      </a:tcStyle>
    </a:band2V>
    <a:lastCol>
      <a:tcTxStyle b="on" i="off">
        <a:font>
          <a:latin typeface="Century Schoolbook"/>
          <a:ea typeface="Century Schoolbook"/>
          <a:cs typeface="Century Schoolbook"/>
        </a:font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 i="off">
        <a:font>
          <a:latin typeface="Century Schoolbook"/>
          <a:ea typeface="Century Schoolbook"/>
          <a:cs typeface="Century Schoolbook"/>
        </a:font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 i="off">
        <a:font>
          <a:latin typeface="Century Schoolbook"/>
          <a:ea typeface="Century Schoolbook"/>
          <a:cs typeface="Century Schoolbook"/>
        </a:font>
        <a:schemeClr val="lt1"/>
      </a:tcTxStyle>
      <a:tcStyle>
        <a:tcBdr>
          <a:top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</a:tcBdr>
        <a:fill>
          <a:solidFill>
            <a:schemeClr val="accent1"/>
          </a:solidFill>
        </a:fill>
      </a:tcStyle>
    </a:lastRow>
    <a:seCell>
      <a:tcTxStyle b="off" i="off"/>
      <a:tcStyle>
        <a:tcBdr/>
      </a:tcStyle>
    </a:seCell>
    <a:swCell>
      <a:tcTxStyle b="off" i="off"/>
      <a:tcStyle>
        <a:tcBdr/>
      </a:tcStyle>
    </a:swCell>
    <a:firstRow>
      <a:tcTxStyle b="on" i="off">
        <a:font>
          <a:latin typeface="Century Schoolbook"/>
          <a:ea typeface="Century Schoolbook"/>
          <a:cs typeface="Century Schoolbook"/>
        </a:font>
        <a:schemeClr val="lt1"/>
      </a:tcTxStyle>
      <a:tcStyle>
        <a:tcBdr>
          <a:bottom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</a:tcBdr>
        <a:fill>
          <a:solidFill>
            <a:schemeClr val="accent1"/>
          </a:solidFill>
        </a:fill>
      </a:tcStyle>
    </a:firstRow>
    <a:neCell>
      <a:tcTxStyle b="off" i="off"/>
      <a:tcStyle>
        <a:tcBdr/>
      </a:tcStyle>
    </a:neCell>
    <a:nwCell>
      <a:tcTxStyle b="off" i="off"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76" d="100"/>
          <a:sy n="76" d="100"/>
        </p:scale>
        <p:origin x="43" y="50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1.fntdata"/><Relationship Id="rId13" Type="http://schemas.openxmlformats.org/officeDocument/2006/relationships/font" Target="fonts/font6.fntdata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font" Target="fonts/font5.fntdata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font" Target="fonts/font9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4.fntdata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font" Target="fonts/font8.fntdata"/><Relationship Id="rId23" Type="http://schemas.openxmlformats.org/officeDocument/2006/relationships/presProps" Target="presProps.xml"/><Relationship Id="rId10" Type="http://schemas.openxmlformats.org/officeDocument/2006/relationships/font" Target="fonts/font3.fntdata"/><Relationship Id="rId4" Type="http://schemas.openxmlformats.org/officeDocument/2006/relationships/slide" Target="slides/slide3.xml"/><Relationship Id="rId9" Type="http://schemas.openxmlformats.org/officeDocument/2006/relationships/font" Target="fonts/font2.fntdata"/><Relationship Id="rId14" Type="http://schemas.openxmlformats.org/officeDocument/2006/relationships/font" Target="fonts/font7.fntdata"/><Relationship Id="rId22" Type="http://customschemas.google.com/relationships/presentationmetadata" Target="metadata"/><Relationship Id="rId27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upesh Chowdary" userId="12424f0dfd6dd10d" providerId="LiveId" clId="{8E070F89-7C32-4D85-A1DB-A19EE81C7F0D}"/>
    <pc:docChg chg="undo custSel delSld modSld">
      <pc:chgData name="Rupesh Chowdary" userId="12424f0dfd6dd10d" providerId="LiveId" clId="{8E070F89-7C32-4D85-A1DB-A19EE81C7F0D}" dt="2026-01-02T14:19:15.929" v="329" actId="1076"/>
      <pc:docMkLst>
        <pc:docMk/>
      </pc:docMkLst>
      <pc:sldChg chg="modSp mod">
        <pc:chgData name="Rupesh Chowdary" userId="12424f0dfd6dd10d" providerId="LiveId" clId="{8E070F89-7C32-4D85-A1DB-A19EE81C7F0D}" dt="2026-01-02T14:19:15.929" v="329" actId="1076"/>
        <pc:sldMkLst>
          <pc:docMk/>
          <pc:sldMk cId="0" sldId="256"/>
        </pc:sldMkLst>
        <pc:spChg chg="mod">
          <ac:chgData name="Rupesh Chowdary" userId="12424f0dfd6dd10d" providerId="LiveId" clId="{8E070F89-7C32-4D85-A1DB-A19EE81C7F0D}" dt="2026-01-02T14:19:08.480" v="328" actId="1036"/>
          <ac:spMkLst>
            <pc:docMk/>
            <pc:sldMk cId="0" sldId="256"/>
            <ac:spMk id="121" creationId="{00000000-0000-0000-0000-000000000000}"/>
          </ac:spMkLst>
        </pc:spChg>
        <pc:spChg chg="mod">
          <ac:chgData name="Rupesh Chowdary" userId="12424f0dfd6dd10d" providerId="LiveId" clId="{8E070F89-7C32-4D85-A1DB-A19EE81C7F0D}" dt="2026-01-02T14:19:15.929" v="329" actId="1076"/>
          <ac:spMkLst>
            <pc:docMk/>
            <pc:sldMk cId="0" sldId="256"/>
            <ac:spMk id="122" creationId="{00000000-0000-0000-0000-000000000000}"/>
          </ac:spMkLst>
        </pc:spChg>
        <pc:graphicFrameChg chg="mod modGraphic">
          <ac:chgData name="Rupesh Chowdary" userId="12424f0dfd6dd10d" providerId="LiveId" clId="{8E070F89-7C32-4D85-A1DB-A19EE81C7F0D}" dt="2026-01-02T14:18:35.516" v="306" actId="14100"/>
          <ac:graphicFrameMkLst>
            <pc:docMk/>
            <pc:sldMk cId="0" sldId="256"/>
            <ac:graphicFrameMk id="125" creationId="{00000000-0000-0000-0000-000000000000}"/>
          </ac:graphicFrameMkLst>
        </pc:graphicFrameChg>
        <pc:picChg chg="mod">
          <ac:chgData name="Rupesh Chowdary" userId="12424f0dfd6dd10d" providerId="LiveId" clId="{8E070F89-7C32-4D85-A1DB-A19EE81C7F0D}" dt="2026-01-02T14:19:02.629" v="308" actId="1076"/>
          <ac:picMkLst>
            <pc:docMk/>
            <pc:sldMk cId="0" sldId="256"/>
            <ac:picMk id="117" creationId="{00000000-0000-0000-0000-000000000000}"/>
          </ac:picMkLst>
        </pc:picChg>
        <pc:picChg chg="mod">
          <ac:chgData name="Rupesh Chowdary" userId="12424f0dfd6dd10d" providerId="LiveId" clId="{8E070F89-7C32-4D85-A1DB-A19EE81C7F0D}" dt="2026-01-02T14:19:02.629" v="308" actId="1076"/>
          <ac:picMkLst>
            <pc:docMk/>
            <pc:sldMk cId="0" sldId="256"/>
            <ac:picMk id="118" creationId="{00000000-0000-0000-0000-000000000000}"/>
          </ac:picMkLst>
        </pc:picChg>
        <pc:picChg chg="mod">
          <ac:chgData name="Rupesh Chowdary" userId="12424f0dfd6dd10d" providerId="LiveId" clId="{8E070F89-7C32-4D85-A1DB-A19EE81C7F0D}" dt="2026-01-02T14:19:02.629" v="308" actId="1076"/>
          <ac:picMkLst>
            <pc:docMk/>
            <pc:sldMk cId="0" sldId="256"/>
            <ac:picMk id="119" creationId="{00000000-0000-0000-0000-000000000000}"/>
          </ac:picMkLst>
        </pc:picChg>
        <pc:picChg chg="mod">
          <ac:chgData name="Rupesh Chowdary" userId="12424f0dfd6dd10d" providerId="LiveId" clId="{8E070F89-7C32-4D85-A1DB-A19EE81C7F0D}" dt="2026-01-02T14:19:02.629" v="308" actId="1076"/>
          <ac:picMkLst>
            <pc:docMk/>
            <pc:sldMk cId="0" sldId="256"/>
            <ac:picMk id="120" creationId="{00000000-0000-0000-0000-000000000000}"/>
          </ac:picMkLst>
        </pc:picChg>
        <pc:picChg chg="mod">
          <ac:chgData name="Rupesh Chowdary" userId="12424f0dfd6dd10d" providerId="LiveId" clId="{8E070F89-7C32-4D85-A1DB-A19EE81C7F0D}" dt="2026-01-02T14:19:02.629" v="308" actId="1076"/>
          <ac:picMkLst>
            <pc:docMk/>
            <pc:sldMk cId="0" sldId="256"/>
            <ac:picMk id="126" creationId="{00000000-0000-0000-0000-000000000000}"/>
          </ac:picMkLst>
        </pc:picChg>
      </pc:sldChg>
      <pc:sldChg chg="addSp delSp modSp mod">
        <pc:chgData name="Rupesh Chowdary" userId="12424f0dfd6dd10d" providerId="LiveId" clId="{8E070F89-7C32-4D85-A1DB-A19EE81C7F0D}" dt="2026-01-02T09:56:11.982" v="241" actId="20577"/>
        <pc:sldMkLst>
          <pc:docMk/>
          <pc:sldMk cId="0" sldId="257"/>
        </pc:sldMkLst>
        <pc:spChg chg="add del mod">
          <ac:chgData name="Rupesh Chowdary" userId="12424f0dfd6dd10d" providerId="LiveId" clId="{8E070F89-7C32-4D85-A1DB-A19EE81C7F0D}" dt="2026-01-02T09:47:28.563" v="26" actId="478"/>
          <ac:spMkLst>
            <pc:docMk/>
            <pc:sldMk cId="0" sldId="257"/>
            <ac:spMk id="3" creationId="{FF3EC048-58D3-789F-ACA6-7C66BBEB1848}"/>
          </ac:spMkLst>
        </pc:spChg>
        <pc:spChg chg="add del mod">
          <ac:chgData name="Rupesh Chowdary" userId="12424f0dfd6dd10d" providerId="LiveId" clId="{8E070F89-7C32-4D85-A1DB-A19EE81C7F0D}" dt="2026-01-02T09:56:11.982" v="241" actId="20577"/>
          <ac:spMkLst>
            <pc:docMk/>
            <pc:sldMk cId="0" sldId="257"/>
            <ac:spMk id="131" creationId="{00000000-0000-0000-0000-000000000000}"/>
          </ac:spMkLst>
        </pc:spChg>
        <pc:spChg chg="mod">
          <ac:chgData name="Rupesh Chowdary" userId="12424f0dfd6dd10d" providerId="LiveId" clId="{8E070F89-7C32-4D85-A1DB-A19EE81C7F0D}" dt="2026-01-02T09:47:23.507" v="24" actId="20577"/>
          <ac:spMkLst>
            <pc:docMk/>
            <pc:sldMk cId="0" sldId="257"/>
            <ac:spMk id="133" creationId="{00000000-0000-0000-0000-000000000000}"/>
          </ac:spMkLst>
        </pc:spChg>
      </pc:sldChg>
      <pc:sldChg chg="modSp mod">
        <pc:chgData name="Rupesh Chowdary" userId="12424f0dfd6dd10d" providerId="LiveId" clId="{8E070F89-7C32-4D85-A1DB-A19EE81C7F0D}" dt="2026-01-02T09:47:56.011" v="30" actId="20577"/>
        <pc:sldMkLst>
          <pc:docMk/>
          <pc:sldMk cId="0" sldId="258"/>
        </pc:sldMkLst>
        <pc:spChg chg="mod">
          <ac:chgData name="Rupesh Chowdary" userId="12424f0dfd6dd10d" providerId="LiveId" clId="{8E070F89-7C32-4D85-A1DB-A19EE81C7F0D}" dt="2026-01-02T09:47:56.011" v="30" actId="20577"/>
          <ac:spMkLst>
            <pc:docMk/>
            <pc:sldMk cId="0" sldId="258"/>
            <ac:spMk id="138" creationId="{00000000-0000-0000-0000-000000000000}"/>
          </ac:spMkLst>
        </pc:spChg>
      </pc:sldChg>
      <pc:sldChg chg="delSp modSp mod">
        <pc:chgData name="Rupesh Chowdary" userId="12424f0dfd6dd10d" providerId="LiveId" clId="{8E070F89-7C32-4D85-A1DB-A19EE81C7F0D}" dt="2026-01-02T09:48:06.666" v="33" actId="478"/>
        <pc:sldMkLst>
          <pc:docMk/>
          <pc:sldMk cId="0" sldId="259"/>
        </pc:sldMkLst>
        <pc:spChg chg="mod">
          <ac:chgData name="Rupesh Chowdary" userId="12424f0dfd6dd10d" providerId="LiveId" clId="{8E070F89-7C32-4D85-A1DB-A19EE81C7F0D}" dt="2026-01-02T09:48:00.615" v="31" actId="20577"/>
          <ac:spMkLst>
            <pc:docMk/>
            <pc:sldMk cId="0" sldId="259"/>
            <ac:spMk id="146" creationId="{00000000-0000-0000-0000-000000000000}"/>
          </ac:spMkLst>
        </pc:spChg>
        <pc:spChg chg="del mod">
          <ac:chgData name="Rupesh Chowdary" userId="12424f0dfd6dd10d" providerId="LiveId" clId="{8E070F89-7C32-4D85-A1DB-A19EE81C7F0D}" dt="2026-01-02T09:48:06.666" v="33" actId="478"/>
          <ac:spMkLst>
            <pc:docMk/>
            <pc:sldMk cId="0" sldId="259"/>
            <ac:spMk id="147" creationId="{00000000-0000-0000-0000-000000000000}"/>
          </ac:spMkLst>
        </pc:spChg>
      </pc:sldChg>
      <pc:sldChg chg="delSp modSp mod">
        <pc:chgData name="Rupesh Chowdary" userId="12424f0dfd6dd10d" providerId="LiveId" clId="{8E070F89-7C32-4D85-A1DB-A19EE81C7F0D}" dt="2026-01-02T09:48:15.620" v="36"/>
        <pc:sldMkLst>
          <pc:docMk/>
          <pc:sldMk cId="0" sldId="260"/>
        </pc:sldMkLst>
        <pc:spChg chg="del mod">
          <ac:chgData name="Rupesh Chowdary" userId="12424f0dfd6dd10d" providerId="LiveId" clId="{8E070F89-7C32-4D85-A1DB-A19EE81C7F0D}" dt="2026-01-02T09:48:15.620" v="36"/>
          <ac:spMkLst>
            <pc:docMk/>
            <pc:sldMk cId="0" sldId="260"/>
            <ac:spMk id="155" creationId="{00000000-0000-0000-0000-000000000000}"/>
          </ac:spMkLst>
        </pc:spChg>
      </pc:sldChg>
      <pc:sldChg chg="modSp del mod">
        <pc:chgData name="Rupesh Chowdary" userId="12424f0dfd6dd10d" providerId="LiveId" clId="{8E070F89-7C32-4D85-A1DB-A19EE81C7F0D}" dt="2026-01-02T09:48:53.698" v="43" actId="2696"/>
        <pc:sldMkLst>
          <pc:docMk/>
          <pc:sldMk cId="0" sldId="261"/>
        </pc:sldMkLst>
        <pc:spChg chg="mod">
          <ac:chgData name="Rupesh Chowdary" userId="12424f0dfd6dd10d" providerId="LiveId" clId="{8E070F89-7C32-4D85-A1DB-A19EE81C7F0D}" dt="2026-01-02T09:48:35.226" v="39" actId="20577"/>
          <ac:spMkLst>
            <pc:docMk/>
            <pc:sldMk cId="0" sldId="261"/>
            <ac:spMk id="161" creationId="{00000000-0000-0000-0000-000000000000}"/>
          </ac:spMkLst>
        </pc:spChg>
        <pc:spChg chg="mod">
          <ac:chgData name="Rupesh Chowdary" userId="12424f0dfd6dd10d" providerId="LiveId" clId="{8E070F89-7C32-4D85-A1DB-A19EE81C7F0D}" dt="2026-01-02T09:48:48.064" v="42" actId="27636"/>
          <ac:spMkLst>
            <pc:docMk/>
            <pc:sldMk cId="0" sldId="261"/>
            <ac:spMk id="162" creationId="{00000000-0000-0000-0000-000000000000}"/>
          </ac:spMkLst>
        </pc:spChg>
        <pc:spChg chg="mod">
          <ac:chgData name="Rupesh Chowdary" userId="12424f0dfd6dd10d" providerId="LiveId" clId="{8E070F89-7C32-4D85-A1DB-A19EE81C7F0D}" dt="2026-01-02T09:48:42.098" v="40" actId="20577"/>
          <ac:spMkLst>
            <pc:docMk/>
            <pc:sldMk cId="0" sldId="261"/>
            <ac:spMk id="163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15" name="Google Shape;115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29" name="Google Shape;12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2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36" name="Google Shape;136;p20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p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42" name="Google Shape;142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p2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51" name="Google Shape;151;p2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">
  <p:cSld name="Title">
    <p:bg>
      <p:bgPr>
        <a:solidFill>
          <a:schemeClr val="lt1"/>
        </a:solidFill>
        <a:effectLst/>
      </p:bgPr>
    </p:bg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23"/>
          <p:cNvSpPr txBox="1">
            <a:spLocks noGrp="1"/>
          </p:cNvSpPr>
          <p:nvPr>
            <p:ph type="ctrTitle"/>
          </p:nvPr>
        </p:nvSpPr>
        <p:spPr>
          <a:xfrm>
            <a:off x="6367054" y="2116182"/>
            <a:ext cx="5491571" cy="151401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Franklin Gothic"/>
              <a:buNone/>
              <a:defRPr sz="6000" b="1" i="0">
                <a:solidFill>
                  <a:schemeClr val="dk1"/>
                </a:solidFill>
                <a:latin typeface="Franklin Gothic"/>
                <a:ea typeface="Franklin Gothic"/>
                <a:cs typeface="Franklin Gothic"/>
                <a:sym typeface="Franklin Gothic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23"/>
          <p:cNvSpPr txBox="1">
            <a:spLocks noGrp="1"/>
          </p:cNvSpPr>
          <p:nvPr>
            <p:ph type="body" idx="1"/>
          </p:nvPr>
        </p:nvSpPr>
        <p:spPr>
          <a:xfrm>
            <a:off x="6367055" y="4549553"/>
            <a:ext cx="5491570" cy="9533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2"/>
              </a:buClr>
              <a:buSzPts val="1800"/>
              <a:buNone/>
              <a:defRPr sz="1800" b="0" i="0">
                <a:solidFill>
                  <a:schemeClr val="lt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1pPr>
            <a:lvl2pPr marL="914400" lvl="1" indent="-482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4000"/>
              <a:buChar char="•"/>
              <a:defRPr sz="4000"/>
            </a:lvl2pPr>
            <a:lvl3pPr marL="1371600" lvl="2" indent="-482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4000"/>
              <a:buChar char="•"/>
              <a:defRPr sz="4000"/>
            </a:lvl3pPr>
            <a:lvl4pPr marL="1828800" lvl="3" indent="-482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4000"/>
              <a:buChar char="•"/>
              <a:defRPr sz="4000"/>
            </a:lvl4pPr>
            <a:lvl5pPr marL="2286000" lvl="4" indent="-482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4000"/>
              <a:buChar char="•"/>
              <a:defRPr sz="4000"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32"/>
          <p:cNvSpPr txBox="1">
            <a:spLocks noGrp="1"/>
          </p:cNvSpPr>
          <p:nvPr>
            <p:ph type="title"/>
          </p:nvPr>
        </p:nvSpPr>
        <p:spPr>
          <a:xfrm>
            <a:off x="841248" y="457200"/>
            <a:ext cx="3200400" cy="16001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27425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Century Schoolbook"/>
              <a:buNone/>
              <a:defRPr sz="2800" b="1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6" name="Google Shape;86;p32"/>
          <p:cNvSpPr txBox="1">
            <a:spLocks noGrp="1"/>
          </p:cNvSpPr>
          <p:nvPr>
            <p:ph type="body" idx="1"/>
          </p:nvPr>
        </p:nvSpPr>
        <p:spPr>
          <a:xfrm>
            <a:off x="4504267" y="685800"/>
            <a:ext cx="6079066" cy="548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30200" algn="l">
              <a:lnSpc>
                <a:spcPct val="95000"/>
              </a:lnSpc>
              <a:spcBef>
                <a:spcPts val="1400"/>
              </a:spcBef>
              <a:spcAft>
                <a:spcPts val="0"/>
              </a:spcAft>
              <a:buSzPts val="1600"/>
              <a:buChar char="•"/>
              <a:defRPr sz="2000"/>
            </a:lvl1pPr>
            <a:lvl2pPr marL="914400" lvl="1" indent="-3429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●"/>
              <a:defRPr sz="1800"/>
            </a:lvl2pPr>
            <a:lvl3pPr marL="1371600" lvl="2" indent="-3302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600"/>
              <a:buChar char="●"/>
              <a:defRPr sz="1600"/>
            </a:lvl3pPr>
            <a:lvl4pPr marL="1828800" lvl="3" indent="-3175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400"/>
              <a:buChar char="●"/>
              <a:defRPr sz="1400"/>
            </a:lvl4pPr>
            <a:lvl5pPr marL="2286000" lvl="4" indent="-3175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400"/>
              <a:buChar char="●"/>
              <a:defRPr sz="1400"/>
            </a:lvl5pPr>
            <a:lvl6pPr marL="2743200" lvl="5" indent="-3175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400"/>
              <a:buChar char="●"/>
              <a:defRPr sz="1400"/>
            </a:lvl6pPr>
            <a:lvl7pPr marL="3200400" lvl="6" indent="-3175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400"/>
              <a:buChar char="●"/>
              <a:defRPr sz="1400"/>
            </a:lvl7pPr>
            <a:lvl8pPr marL="3657600" lvl="7" indent="-3175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400"/>
              <a:buChar char="●"/>
              <a:defRPr sz="1400"/>
            </a:lvl8pPr>
            <a:lvl9pPr marL="4114800" lvl="8" indent="-317500" algn="l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SzPts val="1400"/>
              <a:buChar char="●"/>
              <a:defRPr sz="1400"/>
            </a:lvl9pPr>
          </a:lstStyle>
          <a:p>
            <a:endParaRPr/>
          </a:p>
        </p:txBody>
      </p:sp>
      <p:sp>
        <p:nvSpPr>
          <p:cNvPr id="87" name="Google Shape;87;p32"/>
          <p:cNvSpPr txBox="1">
            <a:spLocks noGrp="1"/>
          </p:cNvSpPr>
          <p:nvPr>
            <p:ph type="body" idx="2"/>
          </p:nvPr>
        </p:nvSpPr>
        <p:spPr>
          <a:xfrm>
            <a:off x="841248" y="2099734"/>
            <a:ext cx="3200400" cy="38100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114000"/>
              </a:lnSpc>
              <a:spcBef>
                <a:spcPts val="800"/>
              </a:spcBef>
              <a:spcAft>
                <a:spcPts val="0"/>
              </a:spcAft>
              <a:buSzPts val="1120"/>
              <a:buNone/>
              <a:defRPr sz="1400"/>
            </a:lvl1pPr>
            <a:lvl2pPr marL="914400" lvl="1" indent="-2286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200"/>
              <a:buNone/>
              <a:defRPr sz="1200"/>
            </a:lvl2pPr>
            <a:lvl3pPr marL="1371600" lvl="2" indent="-2286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000"/>
              <a:buNone/>
              <a:defRPr sz="1000"/>
            </a:lvl3pPr>
            <a:lvl4pPr marL="1828800" lvl="3" indent="-2286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900"/>
              <a:buNone/>
              <a:defRPr sz="900"/>
            </a:lvl4pPr>
            <a:lvl5pPr marL="2286000" lvl="4" indent="-2286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900"/>
              <a:buNone/>
              <a:defRPr sz="900"/>
            </a:lvl5pPr>
            <a:lvl6pPr marL="2743200" lvl="5" indent="-2286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900"/>
              <a:buNone/>
              <a:defRPr sz="900"/>
            </a:lvl6pPr>
            <a:lvl7pPr marL="3200400" lvl="6" indent="-2286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900"/>
              <a:buNone/>
              <a:defRPr sz="900"/>
            </a:lvl7pPr>
            <a:lvl8pPr marL="3657600" lvl="7" indent="-2286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900"/>
              <a:buNone/>
              <a:defRPr sz="900"/>
            </a:lvl8pPr>
            <a:lvl9pPr marL="4114800" lvl="8" indent="-228600" algn="l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88" name="Google Shape;88;p32"/>
          <p:cNvSpPr txBox="1">
            <a:spLocks noGrp="1"/>
          </p:cNvSpPr>
          <p:nvPr>
            <p:ph type="dt" idx="10"/>
          </p:nvPr>
        </p:nvSpPr>
        <p:spPr>
          <a:xfrm rot="-5400000">
            <a:off x="10797542" y="998537"/>
            <a:ext cx="190499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9" name="Google Shape;89;p32"/>
          <p:cNvSpPr txBox="1">
            <a:spLocks noGrp="1"/>
          </p:cNvSpPr>
          <p:nvPr>
            <p:ph type="ftr" idx="11"/>
          </p:nvPr>
        </p:nvSpPr>
        <p:spPr>
          <a:xfrm rot="-5400000">
            <a:off x="9959341" y="4046537"/>
            <a:ext cx="3581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0" name="Google Shape;90;p32"/>
          <p:cNvSpPr txBox="1">
            <a:spLocks noGrp="1"/>
          </p:cNvSpPr>
          <p:nvPr>
            <p:ph type="sldNum" idx="12"/>
          </p:nvPr>
        </p:nvSpPr>
        <p:spPr>
          <a:xfrm>
            <a:off x="11292840" y="6172200"/>
            <a:ext cx="914400" cy="593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ctr" anchorCtr="0">
            <a:normAutofit/>
          </a:bodyPr>
          <a:lstStyle>
            <a:lvl1pPr marL="0" marR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F8B67"/>
              </a:buClr>
              <a:buSzPts val="3600"/>
              <a:buFont typeface="Century Schoolbook"/>
              <a:buNone/>
              <a:defRPr sz="3600" b="0" i="0" u="none" strike="noStrike" cap="none">
                <a:solidFill>
                  <a:srgbClr val="EF8B67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1pPr>
            <a:lvl2pPr marL="0" marR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F8B67"/>
              </a:buClr>
              <a:buSzPts val="3600"/>
              <a:buFont typeface="Century Schoolbook"/>
              <a:buNone/>
              <a:defRPr sz="3600" b="0" i="0" u="none" strike="noStrike" cap="none">
                <a:solidFill>
                  <a:srgbClr val="EF8B67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2pPr>
            <a:lvl3pPr marL="0" marR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F8B67"/>
              </a:buClr>
              <a:buSzPts val="3600"/>
              <a:buFont typeface="Century Schoolbook"/>
              <a:buNone/>
              <a:defRPr sz="3600" b="0" i="0" u="none" strike="noStrike" cap="none">
                <a:solidFill>
                  <a:srgbClr val="EF8B67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3pPr>
            <a:lvl4pPr marL="0" marR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F8B67"/>
              </a:buClr>
              <a:buSzPts val="3600"/>
              <a:buFont typeface="Century Schoolbook"/>
              <a:buNone/>
              <a:defRPr sz="3600" b="0" i="0" u="none" strike="noStrike" cap="none">
                <a:solidFill>
                  <a:srgbClr val="EF8B67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4pPr>
            <a:lvl5pPr marL="0" marR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F8B67"/>
              </a:buClr>
              <a:buSzPts val="3600"/>
              <a:buFont typeface="Century Schoolbook"/>
              <a:buNone/>
              <a:defRPr sz="3600" b="0" i="0" u="none" strike="noStrike" cap="none">
                <a:solidFill>
                  <a:srgbClr val="EF8B67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5pPr>
            <a:lvl6pPr marL="0" marR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F8B67"/>
              </a:buClr>
              <a:buSzPts val="3600"/>
              <a:buFont typeface="Century Schoolbook"/>
              <a:buNone/>
              <a:defRPr sz="3600" b="0" i="0" u="none" strike="noStrike" cap="none">
                <a:solidFill>
                  <a:srgbClr val="EF8B67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6pPr>
            <a:lvl7pPr marL="0" marR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F8B67"/>
              </a:buClr>
              <a:buSzPts val="3600"/>
              <a:buFont typeface="Century Schoolbook"/>
              <a:buNone/>
              <a:defRPr sz="3600" b="0" i="0" u="none" strike="noStrike" cap="none">
                <a:solidFill>
                  <a:srgbClr val="EF8B67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7pPr>
            <a:lvl8pPr marL="0" marR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F8B67"/>
              </a:buClr>
              <a:buSzPts val="3600"/>
              <a:buFont typeface="Century Schoolbook"/>
              <a:buNone/>
              <a:defRPr sz="3600" b="0" i="0" u="none" strike="noStrike" cap="none">
                <a:solidFill>
                  <a:srgbClr val="EF8B67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8pPr>
            <a:lvl9pPr marL="0" marR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F8B67"/>
              </a:buClr>
              <a:buSzPts val="3600"/>
              <a:buFont typeface="Century Schoolbook"/>
              <a:buNone/>
              <a:defRPr sz="3600" b="0" i="0" u="none" strike="noStrike" cap="none">
                <a:solidFill>
                  <a:srgbClr val="EF8B67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33"/>
          <p:cNvSpPr/>
          <p:nvPr/>
        </p:nvSpPr>
        <p:spPr>
          <a:xfrm>
            <a:off x="0" y="5105400"/>
            <a:ext cx="11292840" cy="17526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3" name="Google Shape;93;p33"/>
          <p:cNvSpPr txBox="1">
            <a:spLocks noGrp="1"/>
          </p:cNvSpPr>
          <p:nvPr>
            <p:ph type="title"/>
          </p:nvPr>
        </p:nvSpPr>
        <p:spPr>
          <a:xfrm>
            <a:off x="914400" y="5257800"/>
            <a:ext cx="9982200" cy="91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27425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Century Schoolbook"/>
              <a:buNone/>
              <a:defRPr sz="2800" b="1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4" name="Google Shape;94;p33"/>
          <p:cNvSpPr>
            <a:spLocks noGrp="1"/>
          </p:cNvSpPr>
          <p:nvPr>
            <p:ph type="pic" idx="2"/>
          </p:nvPr>
        </p:nvSpPr>
        <p:spPr>
          <a:xfrm>
            <a:off x="0" y="0"/>
            <a:ext cx="11292840" cy="5128923"/>
          </a:xfrm>
          <a:prstGeom prst="rect">
            <a:avLst/>
          </a:prstGeom>
          <a:noFill/>
          <a:ln>
            <a:noFill/>
          </a:ln>
        </p:spPr>
      </p:sp>
      <p:sp>
        <p:nvSpPr>
          <p:cNvPr id="95" name="Google Shape;95;p33"/>
          <p:cNvSpPr txBox="1">
            <a:spLocks noGrp="1"/>
          </p:cNvSpPr>
          <p:nvPr>
            <p:ph type="body" idx="1"/>
          </p:nvPr>
        </p:nvSpPr>
        <p:spPr>
          <a:xfrm>
            <a:off x="914400" y="6108589"/>
            <a:ext cx="9982200" cy="5970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BFBFBF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200"/>
              <a:buNone/>
              <a:defRPr sz="1200"/>
            </a:lvl2pPr>
            <a:lvl3pPr marL="1371600" lvl="2" indent="-2286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000"/>
              <a:buNone/>
              <a:defRPr sz="1000"/>
            </a:lvl3pPr>
            <a:lvl4pPr marL="1828800" lvl="3" indent="-2286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900"/>
              <a:buNone/>
              <a:defRPr sz="900"/>
            </a:lvl4pPr>
            <a:lvl5pPr marL="2286000" lvl="4" indent="-2286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900"/>
              <a:buNone/>
              <a:defRPr sz="900"/>
            </a:lvl5pPr>
            <a:lvl6pPr marL="2743200" lvl="5" indent="-2286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900"/>
              <a:buNone/>
              <a:defRPr sz="900"/>
            </a:lvl6pPr>
            <a:lvl7pPr marL="3200400" lvl="6" indent="-2286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900"/>
              <a:buNone/>
              <a:defRPr sz="900"/>
            </a:lvl7pPr>
            <a:lvl8pPr marL="3657600" lvl="7" indent="-2286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900"/>
              <a:buNone/>
              <a:defRPr sz="900"/>
            </a:lvl8pPr>
            <a:lvl9pPr marL="4114800" lvl="8" indent="-228600" algn="l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96" name="Google Shape;96;p33"/>
          <p:cNvSpPr txBox="1">
            <a:spLocks noGrp="1"/>
          </p:cNvSpPr>
          <p:nvPr>
            <p:ph type="dt" idx="10"/>
          </p:nvPr>
        </p:nvSpPr>
        <p:spPr>
          <a:xfrm rot="-5400000">
            <a:off x="10797542" y="998537"/>
            <a:ext cx="190499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7" name="Google Shape;97;p33"/>
          <p:cNvSpPr txBox="1">
            <a:spLocks noGrp="1"/>
          </p:cNvSpPr>
          <p:nvPr>
            <p:ph type="ftr" idx="11"/>
          </p:nvPr>
        </p:nvSpPr>
        <p:spPr>
          <a:xfrm rot="-5400000">
            <a:off x="9959341" y="4046537"/>
            <a:ext cx="3581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8" name="Google Shape;98;p33"/>
          <p:cNvSpPr txBox="1">
            <a:spLocks noGrp="1"/>
          </p:cNvSpPr>
          <p:nvPr>
            <p:ph type="sldNum" idx="12"/>
          </p:nvPr>
        </p:nvSpPr>
        <p:spPr>
          <a:xfrm>
            <a:off x="11292840" y="6172200"/>
            <a:ext cx="914400" cy="593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ctr" anchorCtr="0">
            <a:normAutofit/>
          </a:bodyPr>
          <a:lstStyle>
            <a:lvl1pPr marL="0" marR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F8B67"/>
              </a:buClr>
              <a:buSzPts val="3600"/>
              <a:buFont typeface="Century Schoolbook"/>
              <a:buNone/>
              <a:defRPr sz="3600" b="0" i="0" u="none" strike="noStrike" cap="none">
                <a:solidFill>
                  <a:srgbClr val="EF8B67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1pPr>
            <a:lvl2pPr marL="0" marR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F8B67"/>
              </a:buClr>
              <a:buSzPts val="3600"/>
              <a:buFont typeface="Century Schoolbook"/>
              <a:buNone/>
              <a:defRPr sz="3600" b="0" i="0" u="none" strike="noStrike" cap="none">
                <a:solidFill>
                  <a:srgbClr val="EF8B67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2pPr>
            <a:lvl3pPr marL="0" marR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F8B67"/>
              </a:buClr>
              <a:buSzPts val="3600"/>
              <a:buFont typeface="Century Schoolbook"/>
              <a:buNone/>
              <a:defRPr sz="3600" b="0" i="0" u="none" strike="noStrike" cap="none">
                <a:solidFill>
                  <a:srgbClr val="EF8B67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3pPr>
            <a:lvl4pPr marL="0" marR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F8B67"/>
              </a:buClr>
              <a:buSzPts val="3600"/>
              <a:buFont typeface="Century Schoolbook"/>
              <a:buNone/>
              <a:defRPr sz="3600" b="0" i="0" u="none" strike="noStrike" cap="none">
                <a:solidFill>
                  <a:srgbClr val="EF8B67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4pPr>
            <a:lvl5pPr marL="0" marR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F8B67"/>
              </a:buClr>
              <a:buSzPts val="3600"/>
              <a:buFont typeface="Century Schoolbook"/>
              <a:buNone/>
              <a:defRPr sz="3600" b="0" i="0" u="none" strike="noStrike" cap="none">
                <a:solidFill>
                  <a:srgbClr val="EF8B67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5pPr>
            <a:lvl6pPr marL="0" marR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F8B67"/>
              </a:buClr>
              <a:buSzPts val="3600"/>
              <a:buFont typeface="Century Schoolbook"/>
              <a:buNone/>
              <a:defRPr sz="3600" b="0" i="0" u="none" strike="noStrike" cap="none">
                <a:solidFill>
                  <a:srgbClr val="EF8B67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6pPr>
            <a:lvl7pPr marL="0" marR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F8B67"/>
              </a:buClr>
              <a:buSzPts val="3600"/>
              <a:buFont typeface="Century Schoolbook"/>
              <a:buNone/>
              <a:defRPr sz="3600" b="0" i="0" u="none" strike="noStrike" cap="none">
                <a:solidFill>
                  <a:srgbClr val="EF8B67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7pPr>
            <a:lvl8pPr marL="0" marR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F8B67"/>
              </a:buClr>
              <a:buSzPts val="3600"/>
              <a:buFont typeface="Century Schoolbook"/>
              <a:buNone/>
              <a:defRPr sz="3600" b="0" i="0" u="none" strike="noStrike" cap="none">
                <a:solidFill>
                  <a:srgbClr val="EF8B67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8pPr>
            <a:lvl9pPr marL="0" marR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F8B67"/>
              </a:buClr>
              <a:buSzPts val="3600"/>
              <a:buFont typeface="Century Schoolbook"/>
              <a:buNone/>
              <a:defRPr sz="3600" b="0" i="0" u="none" strike="noStrike" cap="none">
                <a:solidFill>
                  <a:srgbClr val="EF8B67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34"/>
          <p:cNvSpPr txBox="1">
            <a:spLocks noGrp="1"/>
          </p:cNvSpPr>
          <p:nvPr>
            <p:ph type="title"/>
          </p:nvPr>
        </p:nvSpPr>
        <p:spPr>
          <a:xfrm>
            <a:off x="1261872" y="294198"/>
            <a:ext cx="9692640" cy="13971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27425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1" name="Google Shape;101;p34"/>
          <p:cNvSpPr txBox="1">
            <a:spLocks noGrp="1"/>
          </p:cNvSpPr>
          <p:nvPr>
            <p:ph type="body" idx="1"/>
          </p:nvPr>
        </p:nvSpPr>
        <p:spPr>
          <a:xfrm rot="5400000">
            <a:off x="3383884" y="-293212"/>
            <a:ext cx="4351337" cy="85953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20040" algn="l">
              <a:lnSpc>
                <a:spcPct val="95000"/>
              </a:lnSpc>
              <a:spcBef>
                <a:spcPts val="1400"/>
              </a:spcBef>
              <a:spcAft>
                <a:spcPts val="0"/>
              </a:spcAft>
              <a:buSzPts val="144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●"/>
              <a:defRPr/>
            </a:lvl2pPr>
            <a:lvl3pPr marL="1371600" lvl="2" indent="-3429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●"/>
              <a:defRPr/>
            </a:lvl3pPr>
            <a:lvl4pPr marL="1828800" lvl="3" indent="-3429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●"/>
              <a:defRPr/>
            </a:lvl4pPr>
            <a:lvl5pPr marL="2286000" lvl="4" indent="-3429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●"/>
              <a:defRPr/>
            </a:lvl5pPr>
            <a:lvl6pPr marL="2743200" lvl="5" indent="-3429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●"/>
              <a:defRPr/>
            </a:lvl6pPr>
            <a:lvl7pPr marL="3200400" lvl="6" indent="-3429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●"/>
              <a:defRPr/>
            </a:lvl7pPr>
            <a:lvl8pPr marL="3657600" lvl="7" indent="-3429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●"/>
              <a:defRPr/>
            </a:lvl8pPr>
            <a:lvl9pPr marL="4114800" lvl="8" indent="-342900" algn="l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SzPts val="1800"/>
              <a:buChar char="●"/>
              <a:defRPr/>
            </a:lvl9pPr>
          </a:lstStyle>
          <a:p>
            <a:endParaRPr/>
          </a:p>
        </p:txBody>
      </p:sp>
      <p:sp>
        <p:nvSpPr>
          <p:cNvPr id="102" name="Google Shape;102;p34"/>
          <p:cNvSpPr txBox="1">
            <a:spLocks noGrp="1"/>
          </p:cNvSpPr>
          <p:nvPr>
            <p:ph type="dt" idx="10"/>
          </p:nvPr>
        </p:nvSpPr>
        <p:spPr>
          <a:xfrm rot="-5400000">
            <a:off x="10797542" y="998537"/>
            <a:ext cx="190499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3" name="Google Shape;103;p34"/>
          <p:cNvSpPr txBox="1">
            <a:spLocks noGrp="1"/>
          </p:cNvSpPr>
          <p:nvPr>
            <p:ph type="ftr" idx="11"/>
          </p:nvPr>
        </p:nvSpPr>
        <p:spPr>
          <a:xfrm rot="-5400000">
            <a:off x="9959341" y="4046537"/>
            <a:ext cx="3581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4" name="Google Shape;104;p34"/>
          <p:cNvSpPr txBox="1">
            <a:spLocks noGrp="1"/>
          </p:cNvSpPr>
          <p:nvPr>
            <p:ph type="sldNum" idx="12"/>
          </p:nvPr>
        </p:nvSpPr>
        <p:spPr>
          <a:xfrm>
            <a:off x="11292840" y="6172200"/>
            <a:ext cx="914400" cy="593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ctr" anchorCtr="0">
            <a:normAutofit/>
          </a:bodyPr>
          <a:lstStyle>
            <a:lvl1pPr marL="0" marR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F8B67"/>
              </a:buClr>
              <a:buSzPts val="3600"/>
              <a:buFont typeface="Century Schoolbook"/>
              <a:buNone/>
              <a:defRPr sz="3600" b="0" i="0" u="none" strike="noStrike" cap="none">
                <a:solidFill>
                  <a:srgbClr val="EF8B67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1pPr>
            <a:lvl2pPr marL="0" marR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F8B67"/>
              </a:buClr>
              <a:buSzPts val="3600"/>
              <a:buFont typeface="Century Schoolbook"/>
              <a:buNone/>
              <a:defRPr sz="3600" b="0" i="0" u="none" strike="noStrike" cap="none">
                <a:solidFill>
                  <a:srgbClr val="EF8B67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2pPr>
            <a:lvl3pPr marL="0" marR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F8B67"/>
              </a:buClr>
              <a:buSzPts val="3600"/>
              <a:buFont typeface="Century Schoolbook"/>
              <a:buNone/>
              <a:defRPr sz="3600" b="0" i="0" u="none" strike="noStrike" cap="none">
                <a:solidFill>
                  <a:srgbClr val="EF8B67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3pPr>
            <a:lvl4pPr marL="0" marR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F8B67"/>
              </a:buClr>
              <a:buSzPts val="3600"/>
              <a:buFont typeface="Century Schoolbook"/>
              <a:buNone/>
              <a:defRPr sz="3600" b="0" i="0" u="none" strike="noStrike" cap="none">
                <a:solidFill>
                  <a:srgbClr val="EF8B67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4pPr>
            <a:lvl5pPr marL="0" marR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F8B67"/>
              </a:buClr>
              <a:buSzPts val="3600"/>
              <a:buFont typeface="Century Schoolbook"/>
              <a:buNone/>
              <a:defRPr sz="3600" b="0" i="0" u="none" strike="noStrike" cap="none">
                <a:solidFill>
                  <a:srgbClr val="EF8B67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5pPr>
            <a:lvl6pPr marL="0" marR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F8B67"/>
              </a:buClr>
              <a:buSzPts val="3600"/>
              <a:buFont typeface="Century Schoolbook"/>
              <a:buNone/>
              <a:defRPr sz="3600" b="0" i="0" u="none" strike="noStrike" cap="none">
                <a:solidFill>
                  <a:srgbClr val="EF8B67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6pPr>
            <a:lvl7pPr marL="0" marR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F8B67"/>
              </a:buClr>
              <a:buSzPts val="3600"/>
              <a:buFont typeface="Century Schoolbook"/>
              <a:buNone/>
              <a:defRPr sz="3600" b="0" i="0" u="none" strike="noStrike" cap="none">
                <a:solidFill>
                  <a:srgbClr val="EF8B67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7pPr>
            <a:lvl8pPr marL="0" marR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F8B67"/>
              </a:buClr>
              <a:buSzPts val="3600"/>
              <a:buFont typeface="Century Schoolbook"/>
              <a:buNone/>
              <a:defRPr sz="3600" b="0" i="0" u="none" strike="noStrike" cap="none">
                <a:solidFill>
                  <a:srgbClr val="EF8B67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8pPr>
            <a:lvl9pPr marL="0" marR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F8B67"/>
              </a:buClr>
              <a:buSzPts val="3600"/>
              <a:buFont typeface="Century Schoolbook"/>
              <a:buNone/>
              <a:defRPr sz="3600" b="0" i="0" u="none" strike="noStrike" cap="none">
                <a:solidFill>
                  <a:srgbClr val="EF8B67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05" name="Google Shape;105;p34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rgbClr val="A5A1A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35"/>
          <p:cNvSpPr txBox="1">
            <a:spLocks noGrp="1"/>
          </p:cNvSpPr>
          <p:nvPr>
            <p:ph type="title"/>
          </p:nvPr>
        </p:nvSpPr>
        <p:spPr>
          <a:xfrm rot="5400000">
            <a:off x="6938169" y="2091531"/>
            <a:ext cx="5897562" cy="2476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27425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8" name="Google Shape;108;p35"/>
          <p:cNvSpPr txBox="1">
            <a:spLocks noGrp="1"/>
          </p:cNvSpPr>
          <p:nvPr>
            <p:ph type="body" idx="1"/>
          </p:nvPr>
        </p:nvSpPr>
        <p:spPr>
          <a:xfrm rot="5400000">
            <a:off x="1680369" y="-537369"/>
            <a:ext cx="5897562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20040" algn="l">
              <a:lnSpc>
                <a:spcPct val="95000"/>
              </a:lnSpc>
              <a:spcBef>
                <a:spcPts val="1400"/>
              </a:spcBef>
              <a:spcAft>
                <a:spcPts val="0"/>
              </a:spcAft>
              <a:buSzPts val="144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●"/>
              <a:defRPr/>
            </a:lvl2pPr>
            <a:lvl3pPr marL="1371600" lvl="2" indent="-3429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●"/>
              <a:defRPr/>
            </a:lvl3pPr>
            <a:lvl4pPr marL="1828800" lvl="3" indent="-3429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●"/>
              <a:defRPr/>
            </a:lvl4pPr>
            <a:lvl5pPr marL="2286000" lvl="4" indent="-3429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●"/>
              <a:defRPr/>
            </a:lvl5pPr>
            <a:lvl6pPr marL="2743200" lvl="5" indent="-3429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●"/>
              <a:defRPr/>
            </a:lvl6pPr>
            <a:lvl7pPr marL="3200400" lvl="6" indent="-3429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●"/>
              <a:defRPr/>
            </a:lvl7pPr>
            <a:lvl8pPr marL="3657600" lvl="7" indent="-3429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●"/>
              <a:defRPr/>
            </a:lvl8pPr>
            <a:lvl9pPr marL="4114800" lvl="8" indent="-342900" algn="l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SzPts val="1800"/>
              <a:buChar char="●"/>
              <a:defRPr/>
            </a:lvl9pPr>
          </a:lstStyle>
          <a:p>
            <a:endParaRPr/>
          </a:p>
        </p:txBody>
      </p:sp>
      <p:sp>
        <p:nvSpPr>
          <p:cNvPr id="109" name="Google Shape;109;p35"/>
          <p:cNvSpPr txBox="1">
            <a:spLocks noGrp="1"/>
          </p:cNvSpPr>
          <p:nvPr>
            <p:ph type="dt" idx="10"/>
          </p:nvPr>
        </p:nvSpPr>
        <p:spPr>
          <a:xfrm rot="-5400000">
            <a:off x="10797542" y="998537"/>
            <a:ext cx="190499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0" name="Google Shape;110;p35"/>
          <p:cNvSpPr txBox="1">
            <a:spLocks noGrp="1"/>
          </p:cNvSpPr>
          <p:nvPr>
            <p:ph type="ftr" idx="11"/>
          </p:nvPr>
        </p:nvSpPr>
        <p:spPr>
          <a:xfrm rot="-5400000">
            <a:off x="9959341" y="4046537"/>
            <a:ext cx="3581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1" name="Google Shape;111;p35"/>
          <p:cNvSpPr txBox="1">
            <a:spLocks noGrp="1"/>
          </p:cNvSpPr>
          <p:nvPr>
            <p:ph type="sldNum" idx="12"/>
          </p:nvPr>
        </p:nvSpPr>
        <p:spPr>
          <a:xfrm>
            <a:off x="11292840" y="6172200"/>
            <a:ext cx="914400" cy="593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ctr" anchorCtr="0">
            <a:normAutofit/>
          </a:bodyPr>
          <a:lstStyle>
            <a:lvl1pPr marL="0" marR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F8B67"/>
              </a:buClr>
              <a:buSzPts val="3600"/>
              <a:buFont typeface="Century Schoolbook"/>
              <a:buNone/>
              <a:defRPr sz="3600" b="0" i="0" u="none" strike="noStrike" cap="none">
                <a:solidFill>
                  <a:srgbClr val="EF8B67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1pPr>
            <a:lvl2pPr marL="0" marR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F8B67"/>
              </a:buClr>
              <a:buSzPts val="3600"/>
              <a:buFont typeface="Century Schoolbook"/>
              <a:buNone/>
              <a:defRPr sz="3600" b="0" i="0" u="none" strike="noStrike" cap="none">
                <a:solidFill>
                  <a:srgbClr val="EF8B67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2pPr>
            <a:lvl3pPr marL="0" marR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F8B67"/>
              </a:buClr>
              <a:buSzPts val="3600"/>
              <a:buFont typeface="Century Schoolbook"/>
              <a:buNone/>
              <a:defRPr sz="3600" b="0" i="0" u="none" strike="noStrike" cap="none">
                <a:solidFill>
                  <a:srgbClr val="EF8B67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3pPr>
            <a:lvl4pPr marL="0" marR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F8B67"/>
              </a:buClr>
              <a:buSzPts val="3600"/>
              <a:buFont typeface="Century Schoolbook"/>
              <a:buNone/>
              <a:defRPr sz="3600" b="0" i="0" u="none" strike="noStrike" cap="none">
                <a:solidFill>
                  <a:srgbClr val="EF8B67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4pPr>
            <a:lvl5pPr marL="0" marR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F8B67"/>
              </a:buClr>
              <a:buSzPts val="3600"/>
              <a:buFont typeface="Century Schoolbook"/>
              <a:buNone/>
              <a:defRPr sz="3600" b="0" i="0" u="none" strike="noStrike" cap="none">
                <a:solidFill>
                  <a:srgbClr val="EF8B67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5pPr>
            <a:lvl6pPr marL="0" marR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F8B67"/>
              </a:buClr>
              <a:buSzPts val="3600"/>
              <a:buFont typeface="Century Schoolbook"/>
              <a:buNone/>
              <a:defRPr sz="3600" b="0" i="0" u="none" strike="noStrike" cap="none">
                <a:solidFill>
                  <a:srgbClr val="EF8B67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6pPr>
            <a:lvl7pPr marL="0" marR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F8B67"/>
              </a:buClr>
              <a:buSzPts val="3600"/>
              <a:buFont typeface="Century Schoolbook"/>
              <a:buNone/>
              <a:defRPr sz="3600" b="0" i="0" u="none" strike="noStrike" cap="none">
                <a:solidFill>
                  <a:srgbClr val="EF8B67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7pPr>
            <a:lvl8pPr marL="0" marR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F8B67"/>
              </a:buClr>
              <a:buSzPts val="3600"/>
              <a:buFont typeface="Century Schoolbook"/>
              <a:buNone/>
              <a:defRPr sz="3600" b="0" i="0" u="none" strike="noStrike" cap="none">
                <a:solidFill>
                  <a:srgbClr val="EF8B67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8pPr>
            <a:lvl9pPr marL="0" marR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F8B67"/>
              </a:buClr>
              <a:buSzPts val="3600"/>
              <a:buFont typeface="Century Schoolbook"/>
              <a:buNone/>
              <a:defRPr sz="3600" b="0" i="0" u="none" strike="noStrike" cap="none">
                <a:solidFill>
                  <a:srgbClr val="EF8B67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12" name="Google Shape;112;p35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rgbClr val="A5A1A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ummary ">
  <p:cSld name="Summary ">
    <p:bg>
      <p:bgPr>
        <a:solidFill>
          <a:schemeClr val="lt1"/>
        </a:solidFill>
        <a:effectLst/>
      </p:bgPr>
    </p:bg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24"/>
          <p:cNvSpPr txBox="1">
            <a:spLocks noGrp="1"/>
          </p:cNvSpPr>
          <p:nvPr>
            <p:ph type="title"/>
          </p:nvPr>
        </p:nvSpPr>
        <p:spPr>
          <a:xfrm>
            <a:off x="964023" y="879063"/>
            <a:ext cx="4941477" cy="6108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Franklin Gothic"/>
              <a:buNone/>
              <a:defRPr sz="4400" b="1" i="0">
                <a:latin typeface="Franklin Gothic"/>
                <a:ea typeface="Franklin Gothic"/>
                <a:cs typeface="Franklin Gothic"/>
                <a:sym typeface="Franklin Gothic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24"/>
          <p:cNvSpPr txBox="1">
            <a:spLocks noGrp="1"/>
          </p:cNvSpPr>
          <p:nvPr>
            <p:ph type="body" idx="1"/>
          </p:nvPr>
        </p:nvSpPr>
        <p:spPr>
          <a:xfrm>
            <a:off x="952500" y="2656904"/>
            <a:ext cx="4838700" cy="5743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>
                <a:latin typeface="Libre Franklin"/>
                <a:ea typeface="Libre Franklin"/>
                <a:cs typeface="Libre Franklin"/>
                <a:sym typeface="Libre Franklin"/>
              </a:defRPr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2" name="Google Shape;22;p24"/>
          <p:cNvSpPr txBox="1">
            <a:spLocks noGrp="1"/>
          </p:cNvSpPr>
          <p:nvPr>
            <p:ph type="body" idx="2"/>
          </p:nvPr>
        </p:nvSpPr>
        <p:spPr>
          <a:xfrm>
            <a:off x="952500" y="2286000"/>
            <a:ext cx="4838700" cy="3159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2"/>
              </a:buClr>
              <a:buSzPts val="1800"/>
              <a:buNone/>
              <a:defRPr sz="1800" b="0">
                <a:solidFill>
                  <a:schemeClr val="lt2"/>
                </a:solidFill>
                <a:latin typeface="Franklin Gothic"/>
                <a:ea typeface="Franklin Gothic"/>
                <a:cs typeface="Franklin Gothic"/>
                <a:sym typeface="Franklin Gothic"/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3" name="Google Shape;23;p24"/>
          <p:cNvSpPr txBox="1">
            <a:spLocks noGrp="1"/>
          </p:cNvSpPr>
          <p:nvPr>
            <p:ph type="body" idx="3"/>
          </p:nvPr>
        </p:nvSpPr>
        <p:spPr>
          <a:xfrm>
            <a:off x="953655" y="3841846"/>
            <a:ext cx="4838700" cy="6367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>
                <a:latin typeface="Libre Franklin"/>
                <a:ea typeface="Libre Franklin"/>
                <a:cs typeface="Libre Franklin"/>
                <a:sym typeface="Libre Franklin"/>
              </a:defRPr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24"/>
          <p:cNvSpPr txBox="1">
            <a:spLocks noGrp="1"/>
          </p:cNvSpPr>
          <p:nvPr>
            <p:ph type="body" idx="4"/>
          </p:nvPr>
        </p:nvSpPr>
        <p:spPr>
          <a:xfrm>
            <a:off x="953655" y="3470942"/>
            <a:ext cx="4838700" cy="3159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2"/>
              </a:buClr>
              <a:buSzPts val="1800"/>
              <a:buNone/>
              <a:defRPr sz="1800" b="0">
                <a:solidFill>
                  <a:schemeClr val="lt2"/>
                </a:solidFill>
                <a:latin typeface="Franklin Gothic"/>
                <a:ea typeface="Franklin Gothic"/>
                <a:cs typeface="Franklin Gothic"/>
                <a:sym typeface="Franklin Gothic"/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5" name="Google Shape;25;p24"/>
          <p:cNvSpPr txBox="1">
            <a:spLocks noGrp="1"/>
          </p:cNvSpPr>
          <p:nvPr>
            <p:ph type="body" idx="5"/>
          </p:nvPr>
        </p:nvSpPr>
        <p:spPr>
          <a:xfrm>
            <a:off x="952500" y="5017901"/>
            <a:ext cx="4838700" cy="9083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>
                <a:latin typeface="Libre Franklin"/>
                <a:ea typeface="Libre Franklin"/>
                <a:cs typeface="Libre Franklin"/>
                <a:sym typeface="Libre Franklin"/>
              </a:defRPr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6" name="Google Shape;26;p24"/>
          <p:cNvSpPr txBox="1">
            <a:spLocks noGrp="1"/>
          </p:cNvSpPr>
          <p:nvPr>
            <p:ph type="body" idx="6"/>
          </p:nvPr>
        </p:nvSpPr>
        <p:spPr>
          <a:xfrm>
            <a:off x="952500" y="4646997"/>
            <a:ext cx="4838700" cy="3159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2"/>
              </a:buClr>
              <a:buSzPts val="1800"/>
              <a:buNone/>
              <a:defRPr sz="1800" b="0">
                <a:solidFill>
                  <a:schemeClr val="lt2"/>
                </a:solidFill>
                <a:latin typeface="Franklin Gothic"/>
                <a:ea typeface="Franklin Gothic"/>
                <a:cs typeface="Franklin Gothic"/>
                <a:sym typeface="Franklin Gothic"/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7" name="Google Shape;27;p24"/>
          <p:cNvSpPr txBox="1">
            <a:spLocks noGrp="1"/>
          </p:cNvSpPr>
          <p:nvPr>
            <p:ph type="body" idx="7"/>
          </p:nvPr>
        </p:nvSpPr>
        <p:spPr>
          <a:xfrm>
            <a:off x="6399647" y="2656904"/>
            <a:ext cx="4838700" cy="5743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>
                <a:latin typeface="Libre Franklin"/>
                <a:ea typeface="Libre Franklin"/>
                <a:cs typeface="Libre Franklin"/>
                <a:sym typeface="Libre Franklin"/>
              </a:defRPr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8" name="Google Shape;28;p24"/>
          <p:cNvSpPr txBox="1">
            <a:spLocks noGrp="1"/>
          </p:cNvSpPr>
          <p:nvPr>
            <p:ph type="body" idx="8"/>
          </p:nvPr>
        </p:nvSpPr>
        <p:spPr>
          <a:xfrm>
            <a:off x="6399647" y="2286000"/>
            <a:ext cx="4838700" cy="3159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2"/>
              </a:buClr>
              <a:buSzPts val="1800"/>
              <a:buNone/>
              <a:defRPr sz="1800" b="0">
                <a:solidFill>
                  <a:schemeClr val="lt2"/>
                </a:solidFill>
                <a:latin typeface="Franklin Gothic"/>
                <a:ea typeface="Franklin Gothic"/>
                <a:cs typeface="Franklin Gothic"/>
                <a:sym typeface="Franklin Gothic"/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9" name="Google Shape;29;p24"/>
          <p:cNvSpPr txBox="1">
            <a:spLocks noGrp="1"/>
          </p:cNvSpPr>
          <p:nvPr>
            <p:ph type="body" idx="9"/>
          </p:nvPr>
        </p:nvSpPr>
        <p:spPr>
          <a:xfrm>
            <a:off x="6399647" y="3841846"/>
            <a:ext cx="4838700" cy="9083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>
                <a:latin typeface="Libre Franklin"/>
                <a:ea typeface="Libre Franklin"/>
                <a:cs typeface="Libre Franklin"/>
                <a:sym typeface="Libre Franklin"/>
              </a:defRPr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0" name="Google Shape;30;p24"/>
          <p:cNvSpPr txBox="1">
            <a:spLocks noGrp="1"/>
          </p:cNvSpPr>
          <p:nvPr>
            <p:ph type="body" idx="13"/>
          </p:nvPr>
        </p:nvSpPr>
        <p:spPr>
          <a:xfrm>
            <a:off x="6399647" y="3470942"/>
            <a:ext cx="4838700" cy="3159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2"/>
              </a:buClr>
              <a:buSzPts val="1800"/>
              <a:buNone/>
              <a:defRPr sz="1800" b="0">
                <a:solidFill>
                  <a:schemeClr val="lt2"/>
                </a:solidFill>
                <a:latin typeface="Franklin Gothic"/>
                <a:ea typeface="Franklin Gothic"/>
                <a:cs typeface="Franklin Gothic"/>
                <a:sym typeface="Franklin Gothic"/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1" name="Google Shape;31;p24"/>
          <p:cNvSpPr txBox="1">
            <a:spLocks noGrp="1"/>
          </p:cNvSpPr>
          <p:nvPr>
            <p:ph type="dt" idx="10"/>
          </p:nvPr>
        </p:nvSpPr>
        <p:spPr>
          <a:xfrm>
            <a:off x="2992120" y="6332220"/>
            <a:ext cx="1313180" cy="247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4B19A"/>
              </a:buClr>
              <a:buSzPts val="1400"/>
              <a:buFont typeface="Century Schoolbook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entury Schoolbook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entury Schoolbook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entury Schoolbook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entury Schoolbook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entury Schoolbook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entury Schoolbook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entury Schoolbook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entury Schoolbook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24"/>
          <p:cNvSpPr txBox="1">
            <a:spLocks noGrp="1"/>
          </p:cNvSpPr>
          <p:nvPr>
            <p:ph type="ftr" idx="11"/>
          </p:nvPr>
        </p:nvSpPr>
        <p:spPr>
          <a:xfrm>
            <a:off x="1494790" y="6332220"/>
            <a:ext cx="1497330" cy="247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4B19A"/>
              </a:buClr>
              <a:buSzPts val="1400"/>
              <a:buFont typeface="Century Schoolbook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entury Schoolbook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entury Schoolbook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entury Schoolbook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entury Schoolbook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entury Schoolbook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entury Schoolbook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entury Schoolbook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entury Schoolbook"/>
              <a:buNone/>
              <a:defRPr/>
            </a:lvl9pPr>
          </a:lstStyle>
          <a:p>
            <a:endParaRPr/>
          </a:p>
        </p:txBody>
      </p:sp>
      <p:sp>
        <p:nvSpPr>
          <p:cNvPr id="33" name="Google Shape;33;p24"/>
          <p:cNvSpPr txBox="1">
            <a:spLocks noGrp="1"/>
          </p:cNvSpPr>
          <p:nvPr>
            <p:ph type="sldNum" idx="12"/>
          </p:nvPr>
        </p:nvSpPr>
        <p:spPr>
          <a:xfrm>
            <a:off x="971550" y="6332220"/>
            <a:ext cx="523240" cy="247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0" marR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1pPr>
            <a:lvl2pPr marL="0" marR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2pPr>
            <a:lvl3pPr marL="0" marR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3pPr>
            <a:lvl4pPr marL="0" marR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4pPr>
            <a:lvl5pPr marL="0" marR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5pPr>
            <a:lvl6pPr marL="0" marR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6pPr>
            <a:lvl7pPr marL="0" marR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7pPr>
            <a:lvl8pPr marL="0" marR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8pPr>
            <a:lvl9pPr marL="0" marR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bg>
      <p:bgPr>
        <a:solidFill>
          <a:schemeClr val="dk2"/>
        </a:solidFill>
        <a:effectLst/>
      </p:bgPr>
    </p:bg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25"/>
          <p:cNvSpPr txBox="1">
            <a:spLocks noGrp="1"/>
          </p:cNvSpPr>
          <p:nvPr>
            <p:ph type="ctrTitle"/>
          </p:nvPr>
        </p:nvSpPr>
        <p:spPr>
          <a:xfrm>
            <a:off x="1261872" y="758952"/>
            <a:ext cx="9418320" cy="404164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27425" rIns="91425" bIns="45700" anchor="b" anchorCtr="0">
            <a:normAutofit/>
          </a:bodyPr>
          <a:lstStyle>
            <a:lvl1pPr lvl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7200"/>
              <a:buFont typeface="Century Schoolbook"/>
              <a:buNone/>
              <a:defRPr sz="7200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" name="Google Shape;36;p25"/>
          <p:cNvSpPr txBox="1">
            <a:spLocks noGrp="1"/>
          </p:cNvSpPr>
          <p:nvPr>
            <p:ph type="subTitle" idx="1"/>
          </p:nvPr>
        </p:nvSpPr>
        <p:spPr>
          <a:xfrm>
            <a:off x="1261872" y="4800600"/>
            <a:ext cx="9418320" cy="16916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lnSpc>
                <a:spcPct val="95000"/>
              </a:lnSpc>
              <a:spcBef>
                <a:spcPts val="1400"/>
              </a:spcBef>
              <a:spcAft>
                <a:spcPts val="0"/>
              </a:spcAft>
              <a:buSzPts val="1760"/>
              <a:buNone/>
              <a:defRPr sz="2200">
                <a:solidFill>
                  <a:srgbClr val="BFBFBF"/>
                </a:solidFill>
              </a:defRPr>
            </a:lvl1pPr>
            <a:lvl2pPr lvl="1" algn="ctr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2200"/>
              <a:buNone/>
              <a:defRPr sz="2200"/>
            </a:lvl2pPr>
            <a:lvl3pPr lvl="2" algn="ctr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2200"/>
              <a:buNone/>
              <a:defRPr sz="2200"/>
            </a:lvl3pPr>
            <a:lvl4pPr lvl="3" algn="ctr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2000"/>
              <a:buNone/>
              <a:defRPr sz="2000"/>
            </a:lvl4pPr>
            <a:lvl5pPr lvl="4" algn="ctr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2000"/>
              <a:buNone/>
              <a:defRPr sz="2000"/>
            </a:lvl5pPr>
            <a:lvl6pPr lvl="5" algn="ctr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2000"/>
              <a:buNone/>
              <a:defRPr sz="2000"/>
            </a:lvl6pPr>
            <a:lvl7pPr lvl="6" algn="ctr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2000"/>
              <a:buNone/>
              <a:defRPr sz="2000"/>
            </a:lvl7pPr>
            <a:lvl8pPr lvl="7" algn="ctr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2000"/>
              <a:buNone/>
              <a:defRPr sz="2000"/>
            </a:lvl8pPr>
            <a:lvl9pPr lvl="8" algn="ctr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SzPts val="2000"/>
              <a:buNone/>
              <a:defRPr sz="2000"/>
            </a:lvl9pPr>
          </a:lstStyle>
          <a:p>
            <a:endParaRPr/>
          </a:p>
        </p:txBody>
      </p:sp>
      <p:sp>
        <p:nvSpPr>
          <p:cNvPr id="37" name="Google Shape;37;p25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rgbClr val="A5A1A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8" name="Google Shape;38;p25"/>
          <p:cNvSpPr txBox="1">
            <a:spLocks noGrp="1"/>
          </p:cNvSpPr>
          <p:nvPr>
            <p:ph type="dt" idx="10"/>
          </p:nvPr>
        </p:nvSpPr>
        <p:spPr>
          <a:xfrm rot="-5400000">
            <a:off x="10797542" y="998537"/>
            <a:ext cx="190499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25"/>
          <p:cNvSpPr txBox="1">
            <a:spLocks noGrp="1"/>
          </p:cNvSpPr>
          <p:nvPr>
            <p:ph type="ftr" idx="11"/>
          </p:nvPr>
        </p:nvSpPr>
        <p:spPr>
          <a:xfrm rot="-5400000">
            <a:off x="9959341" y="4046537"/>
            <a:ext cx="3581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0" name="Google Shape;40;p25"/>
          <p:cNvSpPr txBox="1">
            <a:spLocks noGrp="1"/>
          </p:cNvSpPr>
          <p:nvPr>
            <p:ph type="sldNum" idx="12"/>
          </p:nvPr>
        </p:nvSpPr>
        <p:spPr>
          <a:xfrm>
            <a:off x="11292840" y="6172200"/>
            <a:ext cx="914400" cy="593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ctr" anchorCtr="0">
            <a:normAutofit/>
          </a:bodyPr>
          <a:lstStyle>
            <a:lvl1pPr marL="0" marR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F8B67"/>
              </a:buClr>
              <a:buSzPts val="3600"/>
              <a:buFont typeface="Century Schoolbook"/>
              <a:buNone/>
              <a:defRPr sz="3600" b="0" i="0" u="none" strike="noStrike" cap="none">
                <a:solidFill>
                  <a:srgbClr val="EF8B67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1pPr>
            <a:lvl2pPr marL="0" marR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F8B67"/>
              </a:buClr>
              <a:buSzPts val="3600"/>
              <a:buFont typeface="Century Schoolbook"/>
              <a:buNone/>
              <a:defRPr sz="3600" b="0" i="0" u="none" strike="noStrike" cap="none">
                <a:solidFill>
                  <a:srgbClr val="EF8B67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2pPr>
            <a:lvl3pPr marL="0" marR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F8B67"/>
              </a:buClr>
              <a:buSzPts val="3600"/>
              <a:buFont typeface="Century Schoolbook"/>
              <a:buNone/>
              <a:defRPr sz="3600" b="0" i="0" u="none" strike="noStrike" cap="none">
                <a:solidFill>
                  <a:srgbClr val="EF8B67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3pPr>
            <a:lvl4pPr marL="0" marR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F8B67"/>
              </a:buClr>
              <a:buSzPts val="3600"/>
              <a:buFont typeface="Century Schoolbook"/>
              <a:buNone/>
              <a:defRPr sz="3600" b="0" i="0" u="none" strike="noStrike" cap="none">
                <a:solidFill>
                  <a:srgbClr val="EF8B67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4pPr>
            <a:lvl5pPr marL="0" marR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F8B67"/>
              </a:buClr>
              <a:buSzPts val="3600"/>
              <a:buFont typeface="Century Schoolbook"/>
              <a:buNone/>
              <a:defRPr sz="3600" b="0" i="0" u="none" strike="noStrike" cap="none">
                <a:solidFill>
                  <a:srgbClr val="EF8B67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5pPr>
            <a:lvl6pPr marL="0" marR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F8B67"/>
              </a:buClr>
              <a:buSzPts val="3600"/>
              <a:buFont typeface="Century Schoolbook"/>
              <a:buNone/>
              <a:defRPr sz="3600" b="0" i="0" u="none" strike="noStrike" cap="none">
                <a:solidFill>
                  <a:srgbClr val="EF8B67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6pPr>
            <a:lvl7pPr marL="0" marR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F8B67"/>
              </a:buClr>
              <a:buSzPts val="3600"/>
              <a:buFont typeface="Century Schoolbook"/>
              <a:buNone/>
              <a:defRPr sz="3600" b="0" i="0" u="none" strike="noStrike" cap="none">
                <a:solidFill>
                  <a:srgbClr val="EF8B67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7pPr>
            <a:lvl8pPr marL="0" marR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F8B67"/>
              </a:buClr>
              <a:buSzPts val="3600"/>
              <a:buFont typeface="Century Schoolbook"/>
              <a:buNone/>
              <a:defRPr sz="3600" b="0" i="0" u="none" strike="noStrike" cap="none">
                <a:solidFill>
                  <a:srgbClr val="EF8B67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8pPr>
            <a:lvl9pPr marL="0" marR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F8B67"/>
              </a:buClr>
              <a:buSzPts val="3600"/>
              <a:buFont typeface="Century Schoolbook"/>
              <a:buNone/>
              <a:defRPr sz="3600" b="0" i="0" u="none" strike="noStrike" cap="none">
                <a:solidFill>
                  <a:srgbClr val="EF8B67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26"/>
          <p:cNvSpPr txBox="1">
            <a:spLocks noGrp="1"/>
          </p:cNvSpPr>
          <p:nvPr>
            <p:ph type="title"/>
          </p:nvPr>
        </p:nvSpPr>
        <p:spPr>
          <a:xfrm>
            <a:off x="1261872" y="294198"/>
            <a:ext cx="9692640" cy="13971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27425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26"/>
          <p:cNvSpPr txBox="1">
            <a:spLocks noGrp="1"/>
          </p:cNvSpPr>
          <p:nvPr>
            <p:ph type="body" idx="1"/>
          </p:nvPr>
        </p:nvSpPr>
        <p:spPr>
          <a:xfrm>
            <a:off x="1261872" y="1828800"/>
            <a:ext cx="8595360" cy="43513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20040" algn="l">
              <a:lnSpc>
                <a:spcPct val="95000"/>
              </a:lnSpc>
              <a:spcBef>
                <a:spcPts val="1400"/>
              </a:spcBef>
              <a:spcAft>
                <a:spcPts val="0"/>
              </a:spcAft>
              <a:buSzPts val="144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●"/>
              <a:defRPr/>
            </a:lvl2pPr>
            <a:lvl3pPr marL="1371600" lvl="2" indent="-3429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●"/>
              <a:defRPr/>
            </a:lvl3pPr>
            <a:lvl4pPr marL="1828800" lvl="3" indent="-3429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●"/>
              <a:defRPr/>
            </a:lvl4pPr>
            <a:lvl5pPr marL="2286000" lvl="4" indent="-3429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●"/>
              <a:defRPr/>
            </a:lvl5pPr>
            <a:lvl6pPr marL="2743200" lvl="5" indent="-3429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●"/>
              <a:defRPr/>
            </a:lvl6pPr>
            <a:lvl7pPr marL="3200400" lvl="6" indent="-3429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●"/>
              <a:defRPr/>
            </a:lvl7pPr>
            <a:lvl8pPr marL="3657600" lvl="7" indent="-3429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●"/>
              <a:defRPr/>
            </a:lvl8pPr>
            <a:lvl9pPr marL="4114800" lvl="8" indent="-342900" algn="l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SzPts val="1800"/>
              <a:buChar char="●"/>
              <a:defRPr/>
            </a:lvl9pPr>
          </a:lstStyle>
          <a:p>
            <a:endParaRPr/>
          </a:p>
        </p:txBody>
      </p:sp>
      <p:sp>
        <p:nvSpPr>
          <p:cNvPr id="44" name="Google Shape;44;p26"/>
          <p:cNvSpPr txBox="1">
            <a:spLocks noGrp="1"/>
          </p:cNvSpPr>
          <p:nvPr>
            <p:ph type="dt" idx="10"/>
          </p:nvPr>
        </p:nvSpPr>
        <p:spPr>
          <a:xfrm rot="-5400000">
            <a:off x="10797542" y="998537"/>
            <a:ext cx="190499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5" name="Google Shape;45;p26"/>
          <p:cNvSpPr txBox="1">
            <a:spLocks noGrp="1"/>
          </p:cNvSpPr>
          <p:nvPr>
            <p:ph type="ftr" idx="11"/>
          </p:nvPr>
        </p:nvSpPr>
        <p:spPr>
          <a:xfrm rot="-5400000">
            <a:off x="9959341" y="4046537"/>
            <a:ext cx="3581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6" name="Google Shape;46;p26"/>
          <p:cNvSpPr txBox="1">
            <a:spLocks noGrp="1"/>
          </p:cNvSpPr>
          <p:nvPr>
            <p:ph type="sldNum" idx="12"/>
          </p:nvPr>
        </p:nvSpPr>
        <p:spPr>
          <a:xfrm>
            <a:off x="11292840" y="6172200"/>
            <a:ext cx="914400" cy="593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ctr" anchorCtr="0">
            <a:normAutofit/>
          </a:bodyPr>
          <a:lstStyle>
            <a:lvl1pPr marL="0" marR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F8B67"/>
              </a:buClr>
              <a:buSzPts val="3600"/>
              <a:buFont typeface="Century Schoolbook"/>
              <a:buNone/>
              <a:defRPr sz="3600" b="0" i="0" u="none" strike="noStrike" cap="none">
                <a:solidFill>
                  <a:srgbClr val="EF8B67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1pPr>
            <a:lvl2pPr marL="0" marR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F8B67"/>
              </a:buClr>
              <a:buSzPts val="3600"/>
              <a:buFont typeface="Century Schoolbook"/>
              <a:buNone/>
              <a:defRPr sz="3600" b="0" i="0" u="none" strike="noStrike" cap="none">
                <a:solidFill>
                  <a:srgbClr val="EF8B67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2pPr>
            <a:lvl3pPr marL="0" marR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F8B67"/>
              </a:buClr>
              <a:buSzPts val="3600"/>
              <a:buFont typeface="Century Schoolbook"/>
              <a:buNone/>
              <a:defRPr sz="3600" b="0" i="0" u="none" strike="noStrike" cap="none">
                <a:solidFill>
                  <a:srgbClr val="EF8B67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3pPr>
            <a:lvl4pPr marL="0" marR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F8B67"/>
              </a:buClr>
              <a:buSzPts val="3600"/>
              <a:buFont typeface="Century Schoolbook"/>
              <a:buNone/>
              <a:defRPr sz="3600" b="0" i="0" u="none" strike="noStrike" cap="none">
                <a:solidFill>
                  <a:srgbClr val="EF8B67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4pPr>
            <a:lvl5pPr marL="0" marR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F8B67"/>
              </a:buClr>
              <a:buSzPts val="3600"/>
              <a:buFont typeface="Century Schoolbook"/>
              <a:buNone/>
              <a:defRPr sz="3600" b="0" i="0" u="none" strike="noStrike" cap="none">
                <a:solidFill>
                  <a:srgbClr val="EF8B67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5pPr>
            <a:lvl6pPr marL="0" marR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F8B67"/>
              </a:buClr>
              <a:buSzPts val="3600"/>
              <a:buFont typeface="Century Schoolbook"/>
              <a:buNone/>
              <a:defRPr sz="3600" b="0" i="0" u="none" strike="noStrike" cap="none">
                <a:solidFill>
                  <a:srgbClr val="EF8B67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6pPr>
            <a:lvl7pPr marL="0" marR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F8B67"/>
              </a:buClr>
              <a:buSzPts val="3600"/>
              <a:buFont typeface="Century Schoolbook"/>
              <a:buNone/>
              <a:defRPr sz="3600" b="0" i="0" u="none" strike="noStrike" cap="none">
                <a:solidFill>
                  <a:srgbClr val="EF8B67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7pPr>
            <a:lvl8pPr marL="0" marR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F8B67"/>
              </a:buClr>
              <a:buSzPts val="3600"/>
              <a:buFont typeface="Century Schoolbook"/>
              <a:buNone/>
              <a:defRPr sz="3600" b="0" i="0" u="none" strike="noStrike" cap="none">
                <a:solidFill>
                  <a:srgbClr val="EF8B67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8pPr>
            <a:lvl9pPr marL="0" marR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F8B67"/>
              </a:buClr>
              <a:buSzPts val="3600"/>
              <a:buFont typeface="Century Schoolbook"/>
              <a:buNone/>
              <a:defRPr sz="3600" b="0" i="0" u="none" strike="noStrike" cap="none">
                <a:solidFill>
                  <a:srgbClr val="EF8B67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47" name="Google Shape;47;p26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rgbClr val="A5A1A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27"/>
          <p:cNvSpPr txBox="1">
            <a:spLocks noGrp="1"/>
          </p:cNvSpPr>
          <p:nvPr>
            <p:ph type="title"/>
          </p:nvPr>
        </p:nvSpPr>
        <p:spPr>
          <a:xfrm>
            <a:off x="1261872" y="758952"/>
            <a:ext cx="9418320" cy="404164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27425" rIns="91425" bIns="45700" anchor="b" anchorCtr="0">
            <a:normAutofit/>
          </a:bodyPr>
          <a:lstStyle>
            <a:lvl1pPr lvl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7200"/>
              <a:buFont typeface="Century Schoolbook"/>
              <a:buNone/>
              <a:defRPr sz="7200" b="1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0" name="Google Shape;50;p27"/>
          <p:cNvSpPr txBox="1">
            <a:spLocks noGrp="1"/>
          </p:cNvSpPr>
          <p:nvPr>
            <p:ph type="body" idx="1"/>
          </p:nvPr>
        </p:nvSpPr>
        <p:spPr>
          <a:xfrm>
            <a:off x="1261872" y="4800600"/>
            <a:ext cx="9418320" cy="16916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5000"/>
              </a:lnSpc>
              <a:spcBef>
                <a:spcPts val="1400"/>
              </a:spcBef>
              <a:spcAft>
                <a:spcPts val="0"/>
              </a:spcAft>
              <a:buSzPts val="1760"/>
              <a:buNone/>
              <a:defRPr sz="2200">
                <a:solidFill>
                  <a:srgbClr val="7F7F7F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51" name="Google Shape;51;p27"/>
          <p:cNvSpPr txBox="1">
            <a:spLocks noGrp="1"/>
          </p:cNvSpPr>
          <p:nvPr>
            <p:ph type="dt" idx="10"/>
          </p:nvPr>
        </p:nvSpPr>
        <p:spPr>
          <a:xfrm rot="-5400000">
            <a:off x="10797542" y="998537"/>
            <a:ext cx="190499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27"/>
          <p:cNvSpPr txBox="1">
            <a:spLocks noGrp="1"/>
          </p:cNvSpPr>
          <p:nvPr>
            <p:ph type="ftr" idx="11"/>
          </p:nvPr>
        </p:nvSpPr>
        <p:spPr>
          <a:xfrm rot="-5400000">
            <a:off x="9959341" y="4046537"/>
            <a:ext cx="3581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27"/>
          <p:cNvSpPr txBox="1">
            <a:spLocks noGrp="1"/>
          </p:cNvSpPr>
          <p:nvPr>
            <p:ph type="sldNum" idx="12"/>
          </p:nvPr>
        </p:nvSpPr>
        <p:spPr>
          <a:xfrm>
            <a:off x="11292840" y="6172200"/>
            <a:ext cx="914400" cy="593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ctr" anchorCtr="0">
            <a:normAutofit/>
          </a:bodyPr>
          <a:lstStyle>
            <a:lvl1pPr marL="0" marR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F8B67"/>
              </a:buClr>
              <a:buSzPts val="3600"/>
              <a:buFont typeface="Century Schoolbook"/>
              <a:buNone/>
              <a:defRPr sz="3600" b="0" i="0" u="none" strike="noStrike" cap="none">
                <a:solidFill>
                  <a:srgbClr val="EF8B67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1pPr>
            <a:lvl2pPr marL="0" marR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F8B67"/>
              </a:buClr>
              <a:buSzPts val="3600"/>
              <a:buFont typeface="Century Schoolbook"/>
              <a:buNone/>
              <a:defRPr sz="3600" b="0" i="0" u="none" strike="noStrike" cap="none">
                <a:solidFill>
                  <a:srgbClr val="EF8B67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2pPr>
            <a:lvl3pPr marL="0" marR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F8B67"/>
              </a:buClr>
              <a:buSzPts val="3600"/>
              <a:buFont typeface="Century Schoolbook"/>
              <a:buNone/>
              <a:defRPr sz="3600" b="0" i="0" u="none" strike="noStrike" cap="none">
                <a:solidFill>
                  <a:srgbClr val="EF8B67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3pPr>
            <a:lvl4pPr marL="0" marR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F8B67"/>
              </a:buClr>
              <a:buSzPts val="3600"/>
              <a:buFont typeface="Century Schoolbook"/>
              <a:buNone/>
              <a:defRPr sz="3600" b="0" i="0" u="none" strike="noStrike" cap="none">
                <a:solidFill>
                  <a:srgbClr val="EF8B67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4pPr>
            <a:lvl5pPr marL="0" marR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F8B67"/>
              </a:buClr>
              <a:buSzPts val="3600"/>
              <a:buFont typeface="Century Schoolbook"/>
              <a:buNone/>
              <a:defRPr sz="3600" b="0" i="0" u="none" strike="noStrike" cap="none">
                <a:solidFill>
                  <a:srgbClr val="EF8B67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5pPr>
            <a:lvl6pPr marL="0" marR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F8B67"/>
              </a:buClr>
              <a:buSzPts val="3600"/>
              <a:buFont typeface="Century Schoolbook"/>
              <a:buNone/>
              <a:defRPr sz="3600" b="0" i="0" u="none" strike="noStrike" cap="none">
                <a:solidFill>
                  <a:srgbClr val="EF8B67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6pPr>
            <a:lvl7pPr marL="0" marR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F8B67"/>
              </a:buClr>
              <a:buSzPts val="3600"/>
              <a:buFont typeface="Century Schoolbook"/>
              <a:buNone/>
              <a:defRPr sz="3600" b="0" i="0" u="none" strike="noStrike" cap="none">
                <a:solidFill>
                  <a:srgbClr val="EF8B67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7pPr>
            <a:lvl8pPr marL="0" marR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F8B67"/>
              </a:buClr>
              <a:buSzPts val="3600"/>
              <a:buFont typeface="Century Schoolbook"/>
              <a:buNone/>
              <a:defRPr sz="3600" b="0" i="0" u="none" strike="noStrike" cap="none">
                <a:solidFill>
                  <a:srgbClr val="EF8B67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8pPr>
            <a:lvl9pPr marL="0" marR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F8B67"/>
              </a:buClr>
              <a:buSzPts val="3600"/>
              <a:buFont typeface="Century Schoolbook"/>
              <a:buNone/>
              <a:defRPr sz="3600" b="0" i="0" u="none" strike="noStrike" cap="none">
                <a:solidFill>
                  <a:srgbClr val="EF8B67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54" name="Google Shape;54;p27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rgbClr val="A5A1A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28"/>
          <p:cNvSpPr txBox="1">
            <a:spLocks noGrp="1"/>
          </p:cNvSpPr>
          <p:nvPr>
            <p:ph type="title"/>
          </p:nvPr>
        </p:nvSpPr>
        <p:spPr>
          <a:xfrm>
            <a:off x="1261872" y="294198"/>
            <a:ext cx="9692640" cy="13971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27425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28"/>
          <p:cNvSpPr txBox="1">
            <a:spLocks noGrp="1"/>
          </p:cNvSpPr>
          <p:nvPr>
            <p:ph type="body" idx="1"/>
          </p:nvPr>
        </p:nvSpPr>
        <p:spPr>
          <a:xfrm>
            <a:off x="1261872" y="1828800"/>
            <a:ext cx="4480560" cy="43513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30200" algn="l">
              <a:lnSpc>
                <a:spcPct val="95000"/>
              </a:lnSpc>
              <a:spcBef>
                <a:spcPts val="1400"/>
              </a:spcBef>
              <a:spcAft>
                <a:spcPts val="0"/>
              </a:spcAft>
              <a:buSzPts val="1600"/>
              <a:buChar char="•"/>
              <a:defRPr sz="2000"/>
            </a:lvl1pPr>
            <a:lvl2pPr marL="914400" lvl="1" indent="-3429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●"/>
              <a:defRPr sz="1800"/>
            </a:lvl2pPr>
            <a:lvl3pPr marL="1371600" lvl="2" indent="-3302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600"/>
              <a:buChar char="●"/>
              <a:defRPr sz="1600"/>
            </a:lvl3pPr>
            <a:lvl4pPr marL="1828800" lvl="3" indent="-3175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400"/>
              <a:buChar char="●"/>
              <a:defRPr sz="1400"/>
            </a:lvl4pPr>
            <a:lvl5pPr marL="2286000" lvl="4" indent="-3175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400"/>
              <a:buChar char="●"/>
              <a:defRPr sz="1400"/>
            </a:lvl5pPr>
            <a:lvl6pPr marL="2743200" lvl="5" indent="-3175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400"/>
              <a:buChar char="●"/>
              <a:defRPr sz="1400"/>
            </a:lvl6pPr>
            <a:lvl7pPr marL="3200400" lvl="6" indent="-3175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400"/>
              <a:buChar char="●"/>
              <a:defRPr sz="1400"/>
            </a:lvl7pPr>
            <a:lvl8pPr marL="3657600" lvl="7" indent="-3175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400"/>
              <a:buChar char="●"/>
              <a:defRPr sz="1400"/>
            </a:lvl8pPr>
            <a:lvl9pPr marL="4114800" lvl="8" indent="-317500" algn="l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SzPts val="1400"/>
              <a:buChar char="●"/>
              <a:defRPr sz="1400"/>
            </a:lvl9pPr>
          </a:lstStyle>
          <a:p>
            <a:endParaRPr/>
          </a:p>
        </p:txBody>
      </p:sp>
      <p:sp>
        <p:nvSpPr>
          <p:cNvPr id="58" name="Google Shape;58;p28"/>
          <p:cNvSpPr txBox="1">
            <a:spLocks noGrp="1"/>
          </p:cNvSpPr>
          <p:nvPr>
            <p:ph type="body" idx="2"/>
          </p:nvPr>
        </p:nvSpPr>
        <p:spPr>
          <a:xfrm>
            <a:off x="6126480" y="1828800"/>
            <a:ext cx="4480560" cy="43513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30200" algn="l">
              <a:lnSpc>
                <a:spcPct val="95000"/>
              </a:lnSpc>
              <a:spcBef>
                <a:spcPts val="1400"/>
              </a:spcBef>
              <a:spcAft>
                <a:spcPts val="0"/>
              </a:spcAft>
              <a:buSzPts val="1600"/>
              <a:buChar char="•"/>
              <a:defRPr sz="2000"/>
            </a:lvl1pPr>
            <a:lvl2pPr marL="914400" lvl="1" indent="-3429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●"/>
              <a:defRPr sz="1800"/>
            </a:lvl2pPr>
            <a:lvl3pPr marL="1371600" lvl="2" indent="-3302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600"/>
              <a:buChar char="●"/>
              <a:defRPr sz="1600"/>
            </a:lvl3pPr>
            <a:lvl4pPr marL="1828800" lvl="3" indent="-3175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400"/>
              <a:buChar char="●"/>
              <a:defRPr sz="1400"/>
            </a:lvl4pPr>
            <a:lvl5pPr marL="2286000" lvl="4" indent="-3175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400"/>
              <a:buChar char="●"/>
              <a:defRPr sz="1400"/>
            </a:lvl5pPr>
            <a:lvl6pPr marL="2743200" lvl="5" indent="-3175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400"/>
              <a:buChar char="●"/>
              <a:defRPr sz="1400"/>
            </a:lvl6pPr>
            <a:lvl7pPr marL="3200400" lvl="6" indent="-3175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400"/>
              <a:buChar char="●"/>
              <a:defRPr sz="1400"/>
            </a:lvl7pPr>
            <a:lvl8pPr marL="3657600" lvl="7" indent="-3175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400"/>
              <a:buChar char="●"/>
              <a:defRPr sz="1400"/>
            </a:lvl8pPr>
            <a:lvl9pPr marL="4114800" lvl="8" indent="-317500" algn="l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SzPts val="1400"/>
              <a:buChar char="●"/>
              <a:defRPr sz="1400"/>
            </a:lvl9pPr>
          </a:lstStyle>
          <a:p>
            <a:endParaRPr/>
          </a:p>
        </p:txBody>
      </p:sp>
      <p:sp>
        <p:nvSpPr>
          <p:cNvPr id="59" name="Google Shape;59;p28"/>
          <p:cNvSpPr txBox="1">
            <a:spLocks noGrp="1"/>
          </p:cNvSpPr>
          <p:nvPr>
            <p:ph type="dt" idx="10"/>
          </p:nvPr>
        </p:nvSpPr>
        <p:spPr>
          <a:xfrm rot="-5400000">
            <a:off x="10797542" y="998537"/>
            <a:ext cx="190499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28"/>
          <p:cNvSpPr txBox="1">
            <a:spLocks noGrp="1"/>
          </p:cNvSpPr>
          <p:nvPr>
            <p:ph type="ftr" idx="11"/>
          </p:nvPr>
        </p:nvSpPr>
        <p:spPr>
          <a:xfrm rot="-5400000">
            <a:off x="9959341" y="4046537"/>
            <a:ext cx="3581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1" name="Google Shape;61;p28"/>
          <p:cNvSpPr txBox="1">
            <a:spLocks noGrp="1"/>
          </p:cNvSpPr>
          <p:nvPr>
            <p:ph type="sldNum" idx="12"/>
          </p:nvPr>
        </p:nvSpPr>
        <p:spPr>
          <a:xfrm>
            <a:off x="11292840" y="6172200"/>
            <a:ext cx="914400" cy="593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ctr" anchorCtr="0">
            <a:normAutofit/>
          </a:bodyPr>
          <a:lstStyle>
            <a:lvl1pPr marL="0" marR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F8B67"/>
              </a:buClr>
              <a:buSzPts val="3600"/>
              <a:buFont typeface="Century Schoolbook"/>
              <a:buNone/>
              <a:defRPr sz="3600" b="0" i="0" u="none" strike="noStrike" cap="none">
                <a:solidFill>
                  <a:srgbClr val="EF8B67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1pPr>
            <a:lvl2pPr marL="0" marR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F8B67"/>
              </a:buClr>
              <a:buSzPts val="3600"/>
              <a:buFont typeface="Century Schoolbook"/>
              <a:buNone/>
              <a:defRPr sz="3600" b="0" i="0" u="none" strike="noStrike" cap="none">
                <a:solidFill>
                  <a:srgbClr val="EF8B67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2pPr>
            <a:lvl3pPr marL="0" marR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F8B67"/>
              </a:buClr>
              <a:buSzPts val="3600"/>
              <a:buFont typeface="Century Schoolbook"/>
              <a:buNone/>
              <a:defRPr sz="3600" b="0" i="0" u="none" strike="noStrike" cap="none">
                <a:solidFill>
                  <a:srgbClr val="EF8B67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3pPr>
            <a:lvl4pPr marL="0" marR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F8B67"/>
              </a:buClr>
              <a:buSzPts val="3600"/>
              <a:buFont typeface="Century Schoolbook"/>
              <a:buNone/>
              <a:defRPr sz="3600" b="0" i="0" u="none" strike="noStrike" cap="none">
                <a:solidFill>
                  <a:srgbClr val="EF8B67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4pPr>
            <a:lvl5pPr marL="0" marR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F8B67"/>
              </a:buClr>
              <a:buSzPts val="3600"/>
              <a:buFont typeface="Century Schoolbook"/>
              <a:buNone/>
              <a:defRPr sz="3600" b="0" i="0" u="none" strike="noStrike" cap="none">
                <a:solidFill>
                  <a:srgbClr val="EF8B67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5pPr>
            <a:lvl6pPr marL="0" marR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F8B67"/>
              </a:buClr>
              <a:buSzPts val="3600"/>
              <a:buFont typeface="Century Schoolbook"/>
              <a:buNone/>
              <a:defRPr sz="3600" b="0" i="0" u="none" strike="noStrike" cap="none">
                <a:solidFill>
                  <a:srgbClr val="EF8B67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6pPr>
            <a:lvl7pPr marL="0" marR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F8B67"/>
              </a:buClr>
              <a:buSzPts val="3600"/>
              <a:buFont typeface="Century Schoolbook"/>
              <a:buNone/>
              <a:defRPr sz="3600" b="0" i="0" u="none" strike="noStrike" cap="none">
                <a:solidFill>
                  <a:srgbClr val="EF8B67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7pPr>
            <a:lvl8pPr marL="0" marR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F8B67"/>
              </a:buClr>
              <a:buSzPts val="3600"/>
              <a:buFont typeface="Century Schoolbook"/>
              <a:buNone/>
              <a:defRPr sz="3600" b="0" i="0" u="none" strike="noStrike" cap="none">
                <a:solidFill>
                  <a:srgbClr val="EF8B67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8pPr>
            <a:lvl9pPr marL="0" marR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F8B67"/>
              </a:buClr>
              <a:buSzPts val="3600"/>
              <a:buFont typeface="Century Schoolbook"/>
              <a:buNone/>
              <a:defRPr sz="3600" b="0" i="0" u="none" strike="noStrike" cap="none">
                <a:solidFill>
                  <a:srgbClr val="EF8B67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62" name="Google Shape;62;p28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rgbClr val="A5A1A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29"/>
          <p:cNvSpPr txBox="1">
            <a:spLocks noGrp="1"/>
          </p:cNvSpPr>
          <p:nvPr>
            <p:ph type="title"/>
          </p:nvPr>
        </p:nvSpPr>
        <p:spPr>
          <a:xfrm>
            <a:off x="1261872" y="294198"/>
            <a:ext cx="9692640" cy="13971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27425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5" name="Google Shape;65;p29"/>
          <p:cNvSpPr txBox="1">
            <a:spLocks noGrp="1"/>
          </p:cNvSpPr>
          <p:nvPr>
            <p:ph type="body" idx="1"/>
          </p:nvPr>
        </p:nvSpPr>
        <p:spPr>
          <a:xfrm>
            <a:off x="1261872" y="1713655"/>
            <a:ext cx="4480560" cy="7315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000" b="0">
                <a:solidFill>
                  <a:schemeClr val="dk2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66" name="Google Shape;66;p29"/>
          <p:cNvSpPr txBox="1">
            <a:spLocks noGrp="1"/>
          </p:cNvSpPr>
          <p:nvPr>
            <p:ph type="body" idx="2"/>
          </p:nvPr>
        </p:nvSpPr>
        <p:spPr>
          <a:xfrm>
            <a:off x="1261872" y="2507550"/>
            <a:ext cx="4480560" cy="36646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20040" algn="l">
              <a:lnSpc>
                <a:spcPct val="95000"/>
              </a:lnSpc>
              <a:spcBef>
                <a:spcPts val="1400"/>
              </a:spcBef>
              <a:spcAft>
                <a:spcPts val="0"/>
              </a:spcAft>
              <a:buSzPts val="1440"/>
              <a:buChar char="•"/>
              <a:defRPr sz="1800"/>
            </a:lvl1pPr>
            <a:lvl2pPr marL="914400" lvl="1" indent="-3302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600"/>
              <a:buChar char="●"/>
              <a:defRPr sz="1600"/>
            </a:lvl2pPr>
            <a:lvl3pPr marL="1371600" lvl="2" indent="-3175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400"/>
              <a:buChar char="●"/>
              <a:defRPr sz="1400"/>
            </a:lvl3pPr>
            <a:lvl4pPr marL="1828800" lvl="3" indent="-3175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400"/>
              <a:buChar char="●"/>
              <a:defRPr sz="1400"/>
            </a:lvl4pPr>
            <a:lvl5pPr marL="2286000" lvl="4" indent="-3175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400"/>
              <a:buChar char="●"/>
              <a:defRPr sz="1400"/>
            </a:lvl5pPr>
            <a:lvl6pPr marL="2743200" lvl="5" indent="-3175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400"/>
              <a:buChar char="●"/>
              <a:defRPr sz="1400"/>
            </a:lvl6pPr>
            <a:lvl7pPr marL="3200400" lvl="6" indent="-3175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400"/>
              <a:buChar char="●"/>
              <a:defRPr sz="1400"/>
            </a:lvl7pPr>
            <a:lvl8pPr marL="3657600" lvl="7" indent="-3175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400"/>
              <a:buChar char="●"/>
              <a:defRPr sz="1400"/>
            </a:lvl8pPr>
            <a:lvl9pPr marL="4114800" lvl="8" indent="-317500" algn="l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SzPts val="1400"/>
              <a:buChar char="●"/>
              <a:defRPr sz="1400"/>
            </a:lvl9pPr>
          </a:lstStyle>
          <a:p>
            <a:endParaRPr/>
          </a:p>
        </p:txBody>
      </p:sp>
      <p:sp>
        <p:nvSpPr>
          <p:cNvPr id="67" name="Google Shape;67;p29"/>
          <p:cNvSpPr txBox="1">
            <a:spLocks noGrp="1"/>
          </p:cNvSpPr>
          <p:nvPr>
            <p:ph type="body" idx="3"/>
          </p:nvPr>
        </p:nvSpPr>
        <p:spPr>
          <a:xfrm>
            <a:off x="6126480" y="1713655"/>
            <a:ext cx="4480560" cy="7315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000" b="0">
                <a:solidFill>
                  <a:schemeClr val="dk2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1pPr>
            <a:lvl2pPr marL="914400" lvl="1" indent="-2286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68" name="Google Shape;68;p29"/>
          <p:cNvSpPr txBox="1">
            <a:spLocks noGrp="1"/>
          </p:cNvSpPr>
          <p:nvPr>
            <p:ph type="body" idx="4"/>
          </p:nvPr>
        </p:nvSpPr>
        <p:spPr>
          <a:xfrm>
            <a:off x="6126480" y="2507550"/>
            <a:ext cx="4480560" cy="36646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20040" algn="l">
              <a:lnSpc>
                <a:spcPct val="95000"/>
              </a:lnSpc>
              <a:spcBef>
                <a:spcPts val="1400"/>
              </a:spcBef>
              <a:spcAft>
                <a:spcPts val="0"/>
              </a:spcAft>
              <a:buSzPts val="1440"/>
              <a:buChar char="•"/>
              <a:defRPr sz="1800"/>
            </a:lvl1pPr>
            <a:lvl2pPr marL="914400" lvl="1" indent="-3302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600"/>
              <a:buChar char="●"/>
              <a:defRPr sz="1600"/>
            </a:lvl2pPr>
            <a:lvl3pPr marL="1371600" lvl="2" indent="-3175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400"/>
              <a:buChar char="●"/>
              <a:defRPr sz="1400"/>
            </a:lvl3pPr>
            <a:lvl4pPr marL="1828800" lvl="3" indent="-3175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400"/>
              <a:buChar char="●"/>
              <a:defRPr sz="1400"/>
            </a:lvl4pPr>
            <a:lvl5pPr marL="2286000" lvl="4" indent="-3175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400"/>
              <a:buChar char="●"/>
              <a:defRPr sz="1400"/>
            </a:lvl5pPr>
            <a:lvl6pPr marL="2743200" lvl="5" indent="-3175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400"/>
              <a:buChar char="●"/>
              <a:defRPr sz="1400"/>
            </a:lvl6pPr>
            <a:lvl7pPr marL="3200400" lvl="6" indent="-3175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400"/>
              <a:buChar char="●"/>
              <a:defRPr sz="1400"/>
            </a:lvl7pPr>
            <a:lvl8pPr marL="3657600" lvl="7" indent="-3175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400"/>
              <a:buChar char="●"/>
              <a:defRPr sz="1400"/>
            </a:lvl8pPr>
            <a:lvl9pPr marL="4114800" lvl="8" indent="-317500" algn="l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SzPts val="1400"/>
              <a:buChar char="●"/>
              <a:defRPr sz="1400"/>
            </a:lvl9pPr>
          </a:lstStyle>
          <a:p>
            <a:endParaRPr/>
          </a:p>
        </p:txBody>
      </p:sp>
      <p:sp>
        <p:nvSpPr>
          <p:cNvPr id="69" name="Google Shape;69;p29"/>
          <p:cNvSpPr txBox="1">
            <a:spLocks noGrp="1"/>
          </p:cNvSpPr>
          <p:nvPr>
            <p:ph type="dt" idx="10"/>
          </p:nvPr>
        </p:nvSpPr>
        <p:spPr>
          <a:xfrm rot="-5400000">
            <a:off x="10797542" y="998537"/>
            <a:ext cx="190499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29"/>
          <p:cNvSpPr txBox="1">
            <a:spLocks noGrp="1"/>
          </p:cNvSpPr>
          <p:nvPr>
            <p:ph type="ftr" idx="11"/>
          </p:nvPr>
        </p:nvSpPr>
        <p:spPr>
          <a:xfrm rot="-5400000">
            <a:off x="9959341" y="4046537"/>
            <a:ext cx="3581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29"/>
          <p:cNvSpPr txBox="1">
            <a:spLocks noGrp="1"/>
          </p:cNvSpPr>
          <p:nvPr>
            <p:ph type="sldNum" idx="12"/>
          </p:nvPr>
        </p:nvSpPr>
        <p:spPr>
          <a:xfrm>
            <a:off x="11292840" y="6172200"/>
            <a:ext cx="914400" cy="593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ctr" anchorCtr="0">
            <a:normAutofit/>
          </a:bodyPr>
          <a:lstStyle>
            <a:lvl1pPr marL="0" marR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F8B67"/>
              </a:buClr>
              <a:buSzPts val="3600"/>
              <a:buFont typeface="Century Schoolbook"/>
              <a:buNone/>
              <a:defRPr sz="3600" b="0" i="0" u="none" strike="noStrike" cap="none">
                <a:solidFill>
                  <a:srgbClr val="EF8B67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1pPr>
            <a:lvl2pPr marL="0" marR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F8B67"/>
              </a:buClr>
              <a:buSzPts val="3600"/>
              <a:buFont typeface="Century Schoolbook"/>
              <a:buNone/>
              <a:defRPr sz="3600" b="0" i="0" u="none" strike="noStrike" cap="none">
                <a:solidFill>
                  <a:srgbClr val="EF8B67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2pPr>
            <a:lvl3pPr marL="0" marR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F8B67"/>
              </a:buClr>
              <a:buSzPts val="3600"/>
              <a:buFont typeface="Century Schoolbook"/>
              <a:buNone/>
              <a:defRPr sz="3600" b="0" i="0" u="none" strike="noStrike" cap="none">
                <a:solidFill>
                  <a:srgbClr val="EF8B67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3pPr>
            <a:lvl4pPr marL="0" marR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F8B67"/>
              </a:buClr>
              <a:buSzPts val="3600"/>
              <a:buFont typeface="Century Schoolbook"/>
              <a:buNone/>
              <a:defRPr sz="3600" b="0" i="0" u="none" strike="noStrike" cap="none">
                <a:solidFill>
                  <a:srgbClr val="EF8B67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4pPr>
            <a:lvl5pPr marL="0" marR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F8B67"/>
              </a:buClr>
              <a:buSzPts val="3600"/>
              <a:buFont typeface="Century Schoolbook"/>
              <a:buNone/>
              <a:defRPr sz="3600" b="0" i="0" u="none" strike="noStrike" cap="none">
                <a:solidFill>
                  <a:srgbClr val="EF8B67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5pPr>
            <a:lvl6pPr marL="0" marR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F8B67"/>
              </a:buClr>
              <a:buSzPts val="3600"/>
              <a:buFont typeface="Century Schoolbook"/>
              <a:buNone/>
              <a:defRPr sz="3600" b="0" i="0" u="none" strike="noStrike" cap="none">
                <a:solidFill>
                  <a:srgbClr val="EF8B67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6pPr>
            <a:lvl7pPr marL="0" marR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F8B67"/>
              </a:buClr>
              <a:buSzPts val="3600"/>
              <a:buFont typeface="Century Schoolbook"/>
              <a:buNone/>
              <a:defRPr sz="3600" b="0" i="0" u="none" strike="noStrike" cap="none">
                <a:solidFill>
                  <a:srgbClr val="EF8B67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7pPr>
            <a:lvl8pPr marL="0" marR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F8B67"/>
              </a:buClr>
              <a:buSzPts val="3600"/>
              <a:buFont typeface="Century Schoolbook"/>
              <a:buNone/>
              <a:defRPr sz="3600" b="0" i="0" u="none" strike="noStrike" cap="none">
                <a:solidFill>
                  <a:srgbClr val="EF8B67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8pPr>
            <a:lvl9pPr marL="0" marR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F8B67"/>
              </a:buClr>
              <a:buSzPts val="3600"/>
              <a:buFont typeface="Century Schoolbook"/>
              <a:buNone/>
              <a:defRPr sz="3600" b="0" i="0" u="none" strike="noStrike" cap="none">
                <a:solidFill>
                  <a:srgbClr val="EF8B67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72" name="Google Shape;72;p29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rgbClr val="A5A1A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30"/>
          <p:cNvSpPr txBox="1">
            <a:spLocks noGrp="1"/>
          </p:cNvSpPr>
          <p:nvPr>
            <p:ph type="title"/>
          </p:nvPr>
        </p:nvSpPr>
        <p:spPr>
          <a:xfrm>
            <a:off x="1261872" y="294198"/>
            <a:ext cx="9692640" cy="13971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27425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5" name="Google Shape;75;p30"/>
          <p:cNvSpPr txBox="1">
            <a:spLocks noGrp="1"/>
          </p:cNvSpPr>
          <p:nvPr>
            <p:ph type="dt" idx="10"/>
          </p:nvPr>
        </p:nvSpPr>
        <p:spPr>
          <a:xfrm rot="-5400000">
            <a:off x="10797542" y="998537"/>
            <a:ext cx="190499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30"/>
          <p:cNvSpPr txBox="1">
            <a:spLocks noGrp="1"/>
          </p:cNvSpPr>
          <p:nvPr>
            <p:ph type="ftr" idx="11"/>
          </p:nvPr>
        </p:nvSpPr>
        <p:spPr>
          <a:xfrm rot="-5400000">
            <a:off x="9959341" y="4046537"/>
            <a:ext cx="3581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30"/>
          <p:cNvSpPr txBox="1">
            <a:spLocks noGrp="1"/>
          </p:cNvSpPr>
          <p:nvPr>
            <p:ph type="sldNum" idx="12"/>
          </p:nvPr>
        </p:nvSpPr>
        <p:spPr>
          <a:xfrm>
            <a:off x="11292840" y="6172200"/>
            <a:ext cx="914400" cy="593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ctr" anchorCtr="0">
            <a:normAutofit/>
          </a:bodyPr>
          <a:lstStyle>
            <a:lvl1pPr marL="0" marR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F8B67"/>
              </a:buClr>
              <a:buSzPts val="3600"/>
              <a:buFont typeface="Century Schoolbook"/>
              <a:buNone/>
              <a:defRPr sz="3600" b="0" i="0" u="none" strike="noStrike" cap="none">
                <a:solidFill>
                  <a:srgbClr val="EF8B67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1pPr>
            <a:lvl2pPr marL="0" marR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F8B67"/>
              </a:buClr>
              <a:buSzPts val="3600"/>
              <a:buFont typeface="Century Schoolbook"/>
              <a:buNone/>
              <a:defRPr sz="3600" b="0" i="0" u="none" strike="noStrike" cap="none">
                <a:solidFill>
                  <a:srgbClr val="EF8B67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2pPr>
            <a:lvl3pPr marL="0" marR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F8B67"/>
              </a:buClr>
              <a:buSzPts val="3600"/>
              <a:buFont typeface="Century Schoolbook"/>
              <a:buNone/>
              <a:defRPr sz="3600" b="0" i="0" u="none" strike="noStrike" cap="none">
                <a:solidFill>
                  <a:srgbClr val="EF8B67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3pPr>
            <a:lvl4pPr marL="0" marR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F8B67"/>
              </a:buClr>
              <a:buSzPts val="3600"/>
              <a:buFont typeface="Century Schoolbook"/>
              <a:buNone/>
              <a:defRPr sz="3600" b="0" i="0" u="none" strike="noStrike" cap="none">
                <a:solidFill>
                  <a:srgbClr val="EF8B67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4pPr>
            <a:lvl5pPr marL="0" marR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F8B67"/>
              </a:buClr>
              <a:buSzPts val="3600"/>
              <a:buFont typeface="Century Schoolbook"/>
              <a:buNone/>
              <a:defRPr sz="3600" b="0" i="0" u="none" strike="noStrike" cap="none">
                <a:solidFill>
                  <a:srgbClr val="EF8B67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5pPr>
            <a:lvl6pPr marL="0" marR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F8B67"/>
              </a:buClr>
              <a:buSzPts val="3600"/>
              <a:buFont typeface="Century Schoolbook"/>
              <a:buNone/>
              <a:defRPr sz="3600" b="0" i="0" u="none" strike="noStrike" cap="none">
                <a:solidFill>
                  <a:srgbClr val="EF8B67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6pPr>
            <a:lvl7pPr marL="0" marR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F8B67"/>
              </a:buClr>
              <a:buSzPts val="3600"/>
              <a:buFont typeface="Century Schoolbook"/>
              <a:buNone/>
              <a:defRPr sz="3600" b="0" i="0" u="none" strike="noStrike" cap="none">
                <a:solidFill>
                  <a:srgbClr val="EF8B67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7pPr>
            <a:lvl8pPr marL="0" marR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F8B67"/>
              </a:buClr>
              <a:buSzPts val="3600"/>
              <a:buFont typeface="Century Schoolbook"/>
              <a:buNone/>
              <a:defRPr sz="3600" b="0" i="0" u="none" strike="noStrike" cap="none">
                <a:solidFill>
                  <a:srgbClr val="EF8B67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8pPr>
            <a:lvl9pPr marL="0" marR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F8B67"/>
              </a:buClr>
              <a:buSzPts val="3600"/>
              <a:buFont typeface="Century Schoolbook"/>
              <a:buNone/>
              <a:defRPr sz="3600" b="0" i="0" u="none" strike="noStrike" cap="none">
                <a:solidFill>
                  <a:srgbClr val="EF8B67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78" name="Google Shape;78;p30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rgbClr val="A5A1A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31"/>
          <p:cNvSpPr txBox="1">
            <a:spLocks noGrp="1"/>
          </p:cNvSpPr>
          <p:nvPr>
            <p:ph type="dt" idx="10"/>
          </p:nvPr>
        </p:nvSpPr>
        <p:spPr>
          <a:xfrm rot="-5400000">
            <a:off x="10797542" y="998537"/>
            <a:ext cx="190499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1" name="Google Shape;81;p31"/>
          <p:cNvSpPr txBox="1">
            <a:spLocks noGrp="1"/>
          </p:cNvSpPr>
          <p:nvPr>
            <p:ph type="ftr" idx="11"/>
          </p:nvPr>
        </p:nvSpPr>
        <p:spPr>
          <a:xfrm rot="-5400000">
            <a:off x="9959341" y="4046537"/>
            <a:ext cx="3581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31"/>
          <p:cNvSpPr txBox="1">
            <a:spLocks noGrp="1"/>
          </p:cNvSpPr>
          <p:nvPr>
            <p:ph type="sldNum" idx="12"/>
          </p:nvPr>
        </p:nvSpPr>
        <p:spPr>
          <a:xfrm>
            <a:off x="11292840" y="6172200"/>
            <a:ext cx="914400" cy="593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ctr" anchorCtr="0">
            <a:normAutofit/>
          </a:bodyPr>
          <a:lstStyle>
            <a:lvl1pPr marL="0" marR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F8B67"/>
              </a:buClr>
              <a:buSzPts val="3600"/>
              <a:buFont typeface="Century Schoolbook"/>
              <a:buNone/>
              <a:defRPr sz="3600" b="0" i="0" u="none" strike="noStrike" cap="none">
                <a:solidFill>
                  <a:srgbClr val="EF8B67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1pPr>
            <a:lvl2pPr marL="0" marR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F8B67"/>
              </a:buClr>
              <a:buSzPts val="3600"/>
              <a:buFont typeface="Century Schoolbook"/>
              <a:buNone/>
              <a:defRPr sz="3600" b="0" i="0" u="none" strike="noStrike" cap="none">
                <a:solidFill>
                  <a:srgbClr val="EF8B67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2pPr>
            <a:lvl3pPr marL="0" marR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F8B67"/>
              </a:buClr>
              <a:buSzPts val="3600"/>
              <a:buFont typeface="Century Schoolbook"/>
              <a:buNone/>
              <a:defRPr sz="3600" b="0" i="0" u="none" strike="noStrike" cap="none">
                <a:solidFill>
                  <a:srgbClr val="EF8B67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3pPr>
            <a:lvl4pPr marL="0" marR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F8B67"/>
              </a:buClr>
              <a:buSzPts val="3600"/>
              <a:buFont typeface="Century Schoolbook"/>
              <a:buNone/>
              <a:defRPr sz="3600" b="0" i="0" u="none" strike="noStrike" cap="none">
                <a:solidFill>
                  <a:srgbClr val="EF8B67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4pPr>
            <a:lvl5pPr marL="0" marR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F8B67"/>
              </a:buClr>
              <a:buSzPts val="3600"/>
              <a:buFont typeface="Century Schoolbook"/>
              <a:buNone/>
              <a:defRPr sz="3600" b="0" i="0" u="none" strike="noStrike" cap="none">
                <a:solidFill>
                  <a:srgbClr val="EF8B67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5pPr>
            <a:lvl6pPr marL="0" marR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F8B67"/>
              </a:buClr>
              <a:buSzPts val="3600"/>
              <a:buFont typeface="Century Schoolbook"/>
              <a:buNone/>
              <a:defRPr sz="3600" b="0" i="0" u="none" strike="noStrike" cap="none">
                <a:solidFill>
                  <a:srgbClr val="EF8B67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6pPr>
            <a:lvl7pPr marL="0" marR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F8B67"/>
              </a:buClr>
              <a:buSzPts val="3600"/>
              <a:buFont typeface="Century Schoolbook"/>
              <a:buNone/>
              <a:defRPr sz="3600" b="0" i="0" u="none" strike="noStrike" cap="none">
                <a:solidFill>
                  <a:srgbClr val="EF8B67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7pPr>
            <a:lvl8pPr marL="0" marR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F8B67"/>
              </a:buClr>
              <a:buSzPts val="3600"/>
              <a:buFont typeface="Century Schoolbook"/>
              <a:buNone/>
              <a:defRPr sz="3600" b="0" i="0" u="none" strike="noStrike" cap="none">
                <a:solidFill>
                  <a:srgbClr val="EF8B67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8pPr>
            <a:lvl9pPr marL="0" marR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F8B67"/>
              </a:buClr>
              <a:buSzPts val="3600"/>
              <a:buFont typeface="Century Schoolbook"/>
              <a:buNone/>
              <a:defRPr sz="3600" b="0" i="0" u="none" strike="noStrike" cap="none">
                <a:solidFill>
                  <a:srgbClr val="EF8B67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83" name="Google Shape;83;p31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rgbClr val="A5A1A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2"/>
          <p:cNvSpPr/>
          <p:nvPr/>
        </p:nvSpPr>
        <p:spPr>
          <a:xfrm>
            <a:off x="11292840" y="0"/>
            <a:ext cx="9144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" name="Google Shape;11;p22"/>
          <p:cNvSpPr txBox="1">
            <a:spLocks noGrp="1"/>
          </p:cNvSpPr>
          <p:nvPr>
            <p:ph type="title"/>
          </p:nvPr>
        </p:nvSpPr>
        <p:spPr>
          <a:xfrm>
            <a:off x="1261872" y="294198"/>
            <a:ext cx="9692640" cy="13971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27425" rIns="91425" bIns="45700" anchor="b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400"/>
              <a:buFont typeface="Century Schoolbook"/>
              <a:buNone/>
              <a:defRPr sz="4400" b="1" i="0" u="none" strike="noStrike" cap="none">
                <a:solidFill>
                  <a:schemeClr val="accent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2" name="Google Shape;12;p22"/>
          <p:cNvSpPr txBox="1">
            <a:spLocks noGrp="1"/>
          </p:cNvSpPr>
          <p:nvPr>
            <p:ph type="body" idx="1"/>
          </p:nvPr>
        </p:nvSpPr>
        <p:spPr>
          <a:xfrm>
            <a:off x="1261872" y="1828800"/>
            <a:ext cx="8595360" cy="43513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330200" algn="l" rtl="0">
              <a:lnSpc>
                <a:spcPct val="95000"/>
              </a:lnSpc>
              <a:spcBef>
                <a:spcPts val="140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Arial"/>
              <a:buChar char="•"/>
              <a:defRPr sz="2000" b="0" i="0" u="none" strike="noStrike" cap="none">
                <a:solidFill>
                  <a:srgbClr val="595959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Char char="●"/>
              <a:defRPr sz="1800" b="0" i="0" u="none" strike="noStrike" cap="none">
                <a:solidFill>
                  <a:srgbClr val="595959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2pPr>
            <a:lvl3pPr marL="1371600" marR="0" lvl="2" indent="-330200" algn="l" rtl="0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Noto Sans Symbols"/>
              <a:buChar char="●"/>
              <a:defRPr sz="1600" b="0" i="0" u="none" strike="noStrike" cap="none">
                <a:solidFill>
                  <a:srgbClr val="595959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3pPr>
            <a:lvl4pPr marL="1828800" marR="0" lvl="3" indent="-317500" algn="l" rtl="0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Noto Sans Symbols"/>
              <a:buChar char="●"/>
              <a:defRPr sz="1400" b="0" i="0" u="none" strike="noStrike" cap="none">
                <a:solidFill>
                  <a:srgbClr val="595959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4pPr>
            <a:lvl5pPr marL="2286000" marR="0" lvl="4" indent="-317500" algn="l" rtl="0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Noto Sans Symbols"/>
              <a:buChar char="●"/>
              <a:defRPr sz="1400" b="0" i="0" u="none" strike="noStrike" cap="none">
                <a:solidFill>
                  <a:srgbClr val="595959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5pPr>
            <a:lvl6pPr marL="2743200" marR="0" lvl="5" indent="-317500" algn="l" rtl="0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Noto Sans Symbols"/>
              <a:buChar char="●"/>
              <a:defRPr sz="1400" b="0" i="0" u="none" strike="noStrike" cap="none">
                <a:solidFill>
                  <a:srgbClr val="595959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6pPr>
            <a:lvl7pPr marL="3200400" marR="0" lvl="6" indent="-317500" algn="l" rtl="0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Noto Sans Symbols"/>
              <a:buChar char="●"/>
              <a:defRPr sz="1400" b="0" i="0" u="none" strike="noStrike" cap="none">
                <a:solidFill>
                  <a:srgbClr val="595959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7pPr>
            <a:lvl8pPr marL="3657600" marR="0" lvl="7" indent="-317500" algn="l" rtl="0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Noto Sans Symbols"/>
              <a:buChar char="●"/>
              <a:defRPr sz="1400" b="0" i="0" u="none" strike="noStrike" cap="none">
                <a:solidFill>
                  <a:srgbClr val="595959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8pPr>
            <a:lvl9pPr marL="4114800" marR="0" lvl="8" indent="-317500" algn="l" rtl="0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SzPts val="1400"/>
              <a:buFont typeface="Noto Sans Symbols"/>
              <a:buChar char="●"/>
              <a:defRPr sz="1400" b="0" i="0" u="none" strike="noStrike" cap="none">
                <a:solidFill>
                  <a:srgbClr val="595959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9pPr>
          </a:lstStyle>
          <a:p>
            <a:endParaRPr/>
          </a:p>
        </p:txBody>
      </p:sp>
      <p:sp>
        <p:nvSpPr>
          <p:cNvPr id="13" name="Google Shape;13;p22"/>
          <p:cNvSpPr txBox="1">
            <a:spLocks noGrp="1"/>
          </p:cNvSpPr>
          <p:nvPr>
            <p:ph type="dt" idx="10"/>
          </p:nvPr>
        </p:nvSpPr>
        <p:spPr>
          <a:xfrm rot="-5400000">
            <a:off x="10797542" y="998537"/>
            <a:ext cx="190499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050" b="0" i="0" u="none" strike="noStrike" cap="none">
                <a:solidFill>
                  <a:srgbClr val="F4B19A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9pPr>
          </a:lstStyle>
          <a:p>
            <a:endParaRPr/>
          </a:p>
        </p:txBody>
      </p:sp>
      <p:sp>
        <p:nvSpPr>
          <p:cNvPr id="14" name="Google Shape;14;p22"/>
          <p:cNvSpPr txBox="1">
            <a:spLocks noGrp="1"/>
          </p:cNvSpPr>
          <p:nvPr>
            <p:ph type="ftr" idx="11"/>
          </p:nvPr>
        </p:nvSpPr>
        <p:spPr>
          <a:xfrm rot="-5400000">
            <a:off x="9959341" y="4046537"/>
            <a:ext cx="3581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050" b="0" i="0" u="none" strike="noStrike" cap="none">
                <a:solidFill>
                  <a:srgbClr val="F4B19A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9pPr>
          </a:lstStyle>
          <a:p>
            <a:endParaRPr/>
          </a:p>
        </p:txBody>
      </p:sp>
      <p:sp>
        <p:nvSpPr>
          <p:cNvPr id="15" name="Google Shape;15;p22"/>
          <p:cNvSpPr txBox="1">
            <a:spLocks noGrp="1"/>
          </p:cNvSpPr>
          <p:nvPr>
            <p:ph type="sldNum" idx="12"/>
          </p:nvPr>
        </p:nvSpPr>
        <p:spPr>
          <a:xfrm>
            <a:off x="11292840" y="6172200"/>
            <a:ext cx="914400" cy="593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ctr" anchorCtr="0">
            <a:normAutofit/>
          </a:bodyPr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F8B67"/>
              </a:buClr>
              <a:buSzPts val="3600"/>
              <a:buFont typeface="Century Schoolbook"/>
              <a:buNone/>
              <a:defRPr sz="3600" b="0" i="0" u="none" strike="noStrike" cap="none">
                <a:solidFill>
                  <a:srgbClr val="EF8B67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1pPr>
            <a:lvl2pPr marL="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F8B67"/>
              </a:buClr>
              <a:buSzPts val="3600"/>
              <a:buFont typeface="Century Schoolbook"/>
              <a:buNone/>
              <a:defRPr sz="3600" b="0" i="0" u="none" strike="noStrike" cap="none">
                <a:solidFill>
                  <a:srgbClr val="EF8B67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2pPr>
            <a:lvl3pPr marL="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F8B67"/>
              </a:buClr>
              <a:buSzPts val="3600"/>
              <a:buFont typeface="Century Schoolbook"/>
              <a:buNone/>
              <a:defRPr sz="3600" b="0" i="0" u="none" strike="noStrike" cap="none">
                <a:solidFill>
                  <a:srgbClr val="EF8B67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3pPr>
            <a:lvl4pPr marL="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F8B67"/>
              </a:buClr>
              <a:buSzPts val="3600"/>
              <a:buFont typeface="Century Schoolbook"/>
              <a:buNone/>
              <a:defRPr sz="3600" b="0" i="0" u="none" strike="noStrike" cap="none">
                <a:solidFill>
                  <a:srgbClr val="EF8B67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4pPr>
            <a:lvl5pPr marL="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F8B67"/>
              </a:buClr>
              <a:buSzPts val="3600"/>
              <a:buFont typeface="Century Schoolbook"/>
              <a:buNone/>
              <a:defRPr sz="3600" b="0" i="0" u="none" strike="noStrike" cap="none">
                <a:solidFill>
                  <a:srgbClr val="EF8B67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5pPr>
            <a:lvl6pPr marL="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F8B67"/>
              </a:buClr>
              <a:buSzPts val="3600"/>
              <a:buFont typeface="Century Schoolbook"/>
              <a:buNone/>
              <a:defRPr sz="3600" b="0" i="0" u="none" strike="noStrike" cap="none">
                <a:solidFill>
                  <a:srgbClr val="EF8B67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6pPr>
            <a:lvl7pPr marL="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F8B67"/>
              </a:buClr>
              <a:buSzPts val="3600"/>
              <a:buFont typeface="Century Schoolbook"/>
              <a:buNone/>
              <a:defRPr sz="3600" b="0" i="0" u="none" strike="noStrike" cap="none">
                <a:solidFill>
                  <a:srgbClr val="EF8B67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7pPr>
            <a:lvl8pPr marL="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F8B67"/>
              </a:buClr>
              <a:buSzPts val="3600"/>
              <a:buFont typeface="Century Schoolbook"/>
              <a:buNone/>
              <a:defRPr sz="3600" b="0" i="0" u="none" strike="noStrike" cap="none">
                <a:solidFill>
                  <a:srgbClr val="EF8B67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8pPr>
            <a:lvl9pPr marL="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F8B67"/>
              </a:buClr>
              <a:buSzPts val="3600"/>
              <a:buFont typeface="Century Schoolbook"/>
              <a:buNone/>
              <a:defRPr sz="3600" b="0" i="0" u="none" strike="noStrike" cap="none">
                <a:solidFill>
                  <a:srgbClr val="EF8B67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7" name="Google Shape;117;p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464990" y="128183"/>
            <a:ext cx="997612" cy="1066856"/>
          </a:xfrm>
          <a:prstGeom prst="rect">
            <a:avLst/>
          </a:prstGeom>
          <a:noFill/>
          <a:ln>
            <a:noFill/>
          </a:ln>
        </p:spPr>
      </p:pic>
      <p:pic>
        <p:nvPicPr>
          <p:cNvPr id="118" name="Google Shape;118;p1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7364394" y="58088"/>
            <a:ext cx="1129044" cy="1066859"/>
          </a:xfrm>
          <a:prstGeom prst="rect">
            <a:avLst/>
          </a:prstGeom>
          <a:noFill/>
          <a:ln>
            <a:noFill/>
          </a:ln>
        </p:spPr>
      </p:pic>
      <p:pic>
        <p:nvPicPr>
          <p:cNvPr id="119" name="Google Shape;119;p1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5233923" y="128182"/>
            <a:ext cx="1078020" cy="1002327"/>
          </a:xfrm>
          <a:prstGeom prst="rect">
            <a:avLst/>
          </a:prstGeom>
          <a:noFill/>
          <a:ln>
            <a:noFill/>
          </a:ln>
        </p:spPr>
      </p:pic>
      <p:pic>
        <p:nvPicPr>
          <p:cNvPr id="120" name="Google Shape;120;p1"/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9564217" y="128182"/>
            <a:ext cx="1129044" cy="1017652"/>
          </a:xfrm>
          <a:prstGeom prst="rect">
            <a:avLst/>
          </a:prstGeom>
          <a:noFill/>
          <a:ln>
            <a:noFill/>
          </a:ln>
        </p:spPr>
      </p:pic>
      <p:sp>
        <p:nvSpPr>
          <p:cNvPr id="121" name="Google Shape;121;p1"/>
          <p:cNvSpPr txBox="1"/>
          <p:nvPr/>
        </p:nvSpPr>
        <p:spPr>
          <a:xfrm>
            <a:off x="820082" y="1168958"/>
            <a:ext cx="10182894" cy="584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lang="en-US" sz="3200" b="0" i="0" u="none" strike="noStrike" cap="none" dirty="0" err="1">
                <a:solidFill>
                  <a:schemeClr val="accen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RupaJna</a:t>
            </a:r>
            <a:r>
              <a:rPr lang="en-US" sz="3200" b="0" i="0" u="none" strike="noStrike" cap="none" dirty="0">
                <a:solidFill>
                  <a:schemeClr val="accen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2026 - January 2026</a:t>
            </a:r>
            <a:endParaRPr sz="3200" b="1" i="0" u="none" strike="noStrike" cap="none" dirty="0">
              <a:solidFill>
                <a:schemeClr val="accen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22" name="Google Shape;122;p1"/>
          <p:cNvSpPr txBox="1"/>
          <p:nvPr/>
        </p:nvSpPr>
        <p:spPr>
          <a:xfrm>
            <a:off x="475976" y="1646581"/>
            <a:ext cx="10527000" cy="48812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12700" marR="0" lvl="0" indent="0" algn="l" rtl="0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n-US" sz="1700" b="1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Theme:</a:t>
            </a:r>
            <a:endParaRPr sz="2300" b="1" i="0" u="none" strike="noStrike" cap="none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12700" marR="0" lvl="0" indent="0" algn="l" rtl="0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n-US" sz="1700" b="1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Problem Statement:</a:t>
            </a:r>
            <a:endParaRPr sz="2300" b="1" i="0" u="none" strike="noStrike" cap="none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12700" marR="0" lvl="0" indent="0" algn="l" rtl="0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n-US" sz="1700" b="1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Problem Statement ID: </a:t>
            </a:r>
            <a:endParaRPr lang="en-US" sz="1700" i="0" u="none" strike="noStrike" cap="none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12700" marR="0" lvl="0" indent="0" algn="l" rtl="0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n-US" sz="1700" b="1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Proposed Type (H/W &amp; S/W)</a:t>
            </a:r>
            <a:r>
              <a:rPr lang="en-US" sz="170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: </a:t>
            </a:r>
            <a:endParaRPr sz="1800" i="0" u="none" strike="noStrike" cap="none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12700" marR="0" lvl="0" indent="0" algn="l" rtl="0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n-US" sz="1600" b="1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Team Name: </a:t>
            </a:r>
          </a:p>
          <a:p>
            <a:pPr marL="12700" marR="0" lvl="0" indent="0" algn="l" rtl="0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n-US" sz="1800" b="1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Team Composition</a:t>
            </a:r>
            <a:r>
              <a:rPr lang="en-US" sz="180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:</a:t>
            </a:r>
            <a:endParaRPr sz="1600" i="0" u="none" strike="noStrike" cap="none" dirty="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1270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n-US" sz="16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1270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endParaRPr sz="1600" b="0" i="0" u="none" strike="noStrike" cap="none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1270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endParaRPr sz="1600" b="0" i="0" u="none" strike="noStrike" cap="none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1270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endParaRPr sz="1600" b="0" i="0" u="none" strike="noStrike" cap="none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1270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endParaRPr sz="1600" b="0" i="0" u="none" strike="noStrike" cap="none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1270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endParaRPr sz="1600" b="0" i="0" u="none" strike="noStrike" cap="none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1270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endParaRPr sz="1600" b="0" i="0" u="none" strike="noStrike" cap="none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1270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endParaRPr sz="1600" b="0" i="0" u="none" strike="noStrike" cap="none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1270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endParaRPr sz="1600" b="0" i="0" u="none" strike="noStrike" cap="none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1270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endParaRPr sz="1600" b="0" i="0" u="none" strike="noStrike" cap="none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299085" marR="0" lvl="0" indent="-18478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</a:pPr>
            <a:endParaRPr sz="1600" b="1" i="0" u="none" strike="noStrike" cap="none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23" name="Google Shape;123;p1"/>
          <p:cNvSpPr/>
          <p:nvPr/>
        </p:nvSpPr>
        <p:spPr>
          <a:xfrm>
            <a:off x="5781368" y="5626894"/>
            <a:ext cx="2497393" cy="449441"/>
          </a:xfrm>
          <a:prstGeom prst="rect">
            <a:avLst/>
          </a:prstGeom>
          <a:solidFill>
            <a:schemeClr val="lt1"/>
          </a:solidFill>
          <a:ln w="1395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24" name="Google Shape;124;p1"/>
          <p:cNvSpPr txBox="1"/>
          <p:nvPr/>
        </p:nvSpPr>
        <p:spPr>
          <a:xfrm>
            <a:off x="11588829" y="6054766"/>
            <a:ext cx="1206342" cy="4731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</a:pPr>
            <a:r>
              <a:rPr lang="en-US" sz="3600" b="0" i="0" u="none" strike="noStrike" cap="none">
                <a:solidFill>
                  <a:srgbClr val="EF8B67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</a:pPr>
            <a:endParaRPr sz="3600" b="0" i="0" u="none" strike="noStrike" cap="none">
              <a:solidFill>
                <a:srgbClr val="EF8B67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graphicFrame>
        <p:nvGraphicFramePr>
          <p:cNvPr id="125" name="Google Shape;125;p1"/>
          <p:cNvGraphicFramePr/>
          <p:nvPr>
            <p:extLst>
              <p:ext uri="{D42A27DB-BD31-4B8C-83A1-F6EECF244321}">
                <p14:modId xmlns:p14="http://schemas.microsoft.com/office/powerpoint/2010/main" val="569311325"/>
              </p:ext>
            </p:extLst>
          </p:nvPr>
        </p:nvGraphicFramePr>
        <p:xfrm>
          <a:off x="2622620" y="3750976"/>
          <a:ext cx="7506119" cy="3078560"/>
        </p:xfrm>
        <a:graphic>
          <a:graphicData uri="http://schemas.openxmlformats.org/drawingml/2006/table">
            <a:tbl>
              <a:tblPr firstRow="1" bandRow="1">
                <a:noFill/>
                <a:tableStyleId>{45C3ED45-A844-49D5-8376-F72912BF16AF}</a:tableStyleId>
              </a:tblPr>
              <a:tblGrid>
                <a:gridCol w="116988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6866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4961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37466">
                <a:tc rowSpan="2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 dirty="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S. No.</a:t>
                      </a:r>
                      <a:endParaRPr sz="1400" u="none" strike="noStrike" cap="none" dirty="0"/>
                    </a:p>
                  </a:txBody>
                  <a:tcPr marL="91450" marR="91450" marT="45725" marB="45725"/>
                </a:tc>
                <a:tc gridSpan="2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 dirty="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Team Members</a:t>
                      </a:r>
                      <a:endParaRPr sz="1400" u="none" strike="noStrike" cap="none" dirty="0"/>
                    </a:p>
                  </a:txBody>
                  <a:tcPr marL="91450" marR="91450" marT="45725" marB="45725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746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Name</a:t>
                      </a:r>
                      <a:endParaRPr sz="1400" u="none" strike="noStrike" cap="none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Regd. No.</a:t>
                      </a:r>
                      <a:endParaRPr sz="1400" u="none" strike="noStrike" cap="none"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7466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1.</a:t>
                      </a:r>
                      <a:endParaRPr sz="1400" u="none" strike="noStrike" cap="none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endParaRPr sz="1800" u="none" strike="noStrike" cap="none" dirty="0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endParaRPr sz="1800" u="none" strike="noStrike" cap="none" dirty="0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37466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2.</a:t>
                      </a:r>
                      <a:endParaRPr sz="1400" u="none" strike="noStrike" cap="none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endParaRPr sz="1800" u="none" strike="noStrike" cap="none" dirty="0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endParaRPr sz="1800" u="none" strike="noStrike" cap="none" dirty="0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37466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3.</a:t>
                      </a:r>
                      <a:endParaRPr sz="1400" u="none" strike="noStrike" cap="none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endParaRPr sz="1800" u="none" strike="noStrike" cap="none" dirty="0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endParaRPr sz="1800" u="none" strike="noStrike" cap="none" dirty="0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37466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4.</a:t>
                      </a:r>
                      <a:endParaRPr sz="1800" u="none" strike="noStrike" cap="non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 u="none" strike="noStrike" cap="none" dirty="0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 u="none" strike="noStrike" cap="none" dirty="0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37466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5.</a:t>
                      </a:r>
                      <a:endParaRPr sz="1400" u="none" strike="noStrike" cap="none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endParaRPr lang="en-US" sz="1800" u="none" strike="noStrike" cap="none" dirty="0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endParaRPr sz="1800" u="none" strike="noStrike" cap="none" dirty="0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78073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400" u="none" strike="noStrike" cap="none" dirty="0"/>
                        <a:t>Mentor</a:t>
                      </a:r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400" u="none" strike="noStrike" cap="none" dirty="0"/>
                        <a:t>(if any)</a:t>
                      </a:r>
                      <a:endParaRPr sz="1400" u="none" strike="noStrike" cap="none" dirty="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endParaRPr lang="en-US" sz="1800" u="none" strike="noStrike" cap="none" dirty="0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endParaRPr sz="1800" u="none" strike="noStrike" cap="none" dirty="0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7989791"/>
                  </a:ext>
                </a:extLst>
              </a:tr>
            </a:tbl>
          </a:graphicData>
        </a:graphic>
      </p:graphicFrame>
      <p:pic>
        <p:nvPicPr>
          <p:cNvPr id="126" name="Google Shape;126;p1"/>
          <p:cNvPicPr preferRelativeResize="0"/>
          <p:nvPr/>
        </p:nvPicPr>
        <p:blipFill rotWithShape="1">
          <a:blip r:embed="rId7">
            <a:alphaModFix/>
          </a:blip>
          <a:srcRect/>
          <a:stretch/>
        </p:blipFill>
        <p:spPr>
          <a:xfrm>
            <a:off x="3302632" y="-57658"/>
            <a:ext cx="1066508" cy="114811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2"/>
          <p:cNvSpPr txBox="1">
            <a:spLocks noGrp="1"/>
          </p:cNvSpPr>
          <p:nvPr>
            <p:ph type="ctrTitle"/>
          </p:nvPr>
        </p:nvSpPr>
        <p:spPr>
          <a:xfrm>
            <a:off x="321150" y="2318582"/>
            <a:ext cx="10486800" cy="11104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Franklin Gothic"/>
              <a:buNone/>
            </a:pPr>
            <a:r>
              <a:rPr lang="en-US" sz="3000" dirty="0">
                <a:solidFill>
                  <a:srgbClr val="9B2D1F"/>
                </a:solidFill>
                <a:latin typeface="Arial"/>
                <a:ea typeface="Arial"/>
                <a:cs typeface="Arial"/>
                <a:sym typeface="Arial"/>
              </a:rPr>
              <a:t>Proposed Solution:</a:t>
            </a:r>
            <a:endParaRPr sz="3000" dirty="0">
              <a:solidFill>
                <a:srgbClr val="9B2D1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2" name="Google Shape;132;p2"/>
          <p:cNvSpPr txBox="1">
            <a:spLocks noGrp="1"/>
          </p:cNvSpPr>
          <p:nvPr>
            <p:ph type="sldNum" idx="4294967295"/>
          </p:nvPr>
        </p:nvSpPr>
        <p:spPr>
          <a:xfrm>
            <a:off x="11588829" y="6009437"/>
            <a:ext cx="1206342" cy="4731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F8B67"/>
              </a:buClr>
              <a:buSzPts val="1100"/>
              <a:buFont typeface="Times New Roman"/>
              <a:buNone/>
            </a:pPr>
            <a:r>
              <a:rPr lang="en-US">
                <a:latin typeface="Times New Roman"/>
                <a:ea typeface="Times New Roman"/>
                <a:cs typeface="Times New Roman"/>
                <a:sym typeface="Times New Roman"/>
              </a:rPr>
              <a:t>2</a:t>
            </a:r>
            <a:endParaRPr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F8B67"/>
              </a:buClr>
              <a:buSzPts val="1100"/>
              <a:buFont typeface="Century Schoolbook"/>
              <a:buNone/>
            </a:pPr>
            <a:endParaRPr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33" name="Google Shape;133;p2"/>
          <p:cNvSpPr txBox="1"/>
          <p:nvPr/>
        </p:nvSpPr>
        <p:spPr>
          <a:xfrm>
            <a:off x="321150" y="0"/>
            <a:ext cx="11049000" cy="9771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3000" b="1" dirty="0">
                <a:solidFill>
                  <a:srgbClr val="9B2D1F"/>
                </a:solidFill>
                <a:highlight>
                  <a:srgbClr val="FFFFFF"/>
                </a:highlight>
              </a:rPr>
              <a:t>Problem</a:t>
            </a:r>
            <a:r>
              <a:rPr lang="en-US" sz="2800" b="1" dirty="0">
                <a:solidFill>
                  <a:srgbClr val="9B2D1F"/>
                </a:solidFill>
                <a:highlight>
                  <a:srgbClr val="FFFFFF"/>
                </a:highlight>
              </a:rPr>
              <a:t> Statement :  </a:t>
            </a:r>
            <a:endParaRPr sz="2800" b="1" dirty="0">
              <a:solidFill>
                <a:srgbClr val="9B2D1F"/>
              </a:solidFill>
              <a:highlight>
                <a:srgbClr val="FFFFFF"/>
              </a:highlight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2000" b="1" dirty="0">
                <a:solidFill>
                  <a:srgbClr val="9B2D1F"/>
                </a:solidFill>
                <a:highlight>
                  <a:srgbClr val="FFFFFF"/>
                </a:highlight>
              </a:rPr>
              <a:t>	</a:t>
            </a:r>
            <a:endParaRPr sz="3000" b="1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20"/>
          <p:cNvSpPr txBox="1"/>
          <p:nvPr/>
        </p:nvSpPr>
        <p:spPr>
          <a:xfrm>
            <a:off x="427409" y="11850"/>
            <a:ext cx="10842000" cy="6586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b="1" dirty="0">
                <a:solidFill>
                  <a:srgbClr val="D34817"/>
                </a:solidFill>
              </a:rPr>
              <a:t>Technical Details :</a:t>
            </a:r>
            <a:endParaRPr sz="1800" b="1" dirty="0">
              <a:solidFill>
                <a:schemeClr val="dk1"/>
              </a:solidFill>
            </a:endParaRPr>
          </a:p>
        </p:txBody>
      </p:sp>
      <p:sp>
        <p:nvSpPr>
          <p:cNvPr id="139" name="Google Shape;139;p20"/>
          <p:cNvSpPr txBox="1"/>
          <p:nvPr/>
        </p:nvSpPr>
        <p:spPr>
          <a:xfrm>
            <a:off x="11588829" y="6058030"/>
            <a:ext cx="1206342" cy="4731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</a:pPr>
            <a:r>
              <a:rPr lang="en-US" sz="3600" b="0" i="0" u="none" strike="noStrike" cap="none">
                <a:solidFill>
                  <a:srgbClr val="EF8B67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3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</a:pPr>
            <a:endParaRPr sz="3600" b="0" i="0" u="none" strike="noStrike" cap="none">
              <a:solidFill>
                <a:srgbClr val="EF8B67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p3"/>
          <p:cNvSpPr txBox="1">
            <a:spLocks noGrp="1"/>
          </p:cNvSpPr>
          <p:nvPr>
            <p:ph type="ctrTitle"/>
          </p:nvPr>
        </p:nvSpPr>
        <p:spPr>
          <a:xfrm>
            <a:off x="2709454" y="233850"/>
            <a:ext cx="10112928" cy="5479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Franklin Gothic"/>
              <a:buNone/>
            </a:pPr>
            <a:r>
              <a:rPr lang="en-US" sz="3600">
                <a:solidFill>
                  <a:schemeClr val="accen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Use Cases &amp; Showstoppers</a:t>
            </a:r>
            <a:endParaRPr sz="3600">
              <a:solidFill>
                <a:schemeClr val="accen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cxnSp>
        <p:nvCxnSpPr>
          <p:cNvPr id="145" name="Google Shape;145;p3"/>
          <p:cNvCxnSpPr/>
          <p:nvPr/>
        </p:nvCxnSpPr>
        <p:spPr>
          <a:xfrm>
            <a:off x="5451746" y="1392382"/>
            <a:ext cx="0" cy="3449781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146" name="Google Shape;146;p3"/>
          <p:cNvSpPr txBox="1"/>
          <p:nvPr/>
        </p:nvSpPr>
        <p:spPr>
          <a:xfrm>
            <a:off x="298050" y="967500"/>
            <a:ext cx="5153700" cy="10771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457200" lvl="0" indent="0" algn="l" rtl="0">
              <a:spcBef>
                <a:spcPts val="1200"/>
              </a:spcBef>
              <a:spcAft>
                <a:spcPts val="0"/>
              </a:spcAft>
              <a:buNone/>
            </a:pPr>
            <a:endParaRPr sz="1600" dirty="0">
              <a:solidFill>
                <a:schemeClr val="dk1"/>
              </a:solidFill>
            </a:endParaRPr>
          </a:p>
          <a:p>
            <a:pPr marL="45720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endParaRPr sz="1800" dirty="0">
              <a:solidFill>
                <a:schemeClr val="dk1"/>
              </a:solidFill>
            </a:endParaRPr>
          </a:p>
        </p:txBody>
      </p:sp>
      <p:sp>
        <p:nvSpPr>
          <p:cNvPr id="148" name="Google Shape;148;p3"/>
          <p:cNvSpPr txBox="1"/>
          <p:nvPr/>
        </p:nvSpPr>
        <p:spPr>
          <a:xfrm>
            <a:off x="11616040" y="6026857"/>
            <a:ext cx="1206342" cy="4731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</a:pPr>
            <a:r>
              <a:rPr lang="en-US" sz="3600" b="0" i="0" u="none" strike="noStrike" cap="none">
                <a:solidFill>
                  <a:srgbClr val="EF8B67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4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</a:pPr>
            <a:endParaRPr sz="3600" b="0" i="0" u="none" strike="noStrike" cap="none">
              <a:solidFill>
                <a:srgbClr val="EF8B67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p21"/>
          <p:cNvSpPr txBox="1">
            <a:spLocks noGrp="1"/>
          </p:cNvSpPr>
          <p:nvPr>
            <p:ph type="title"/>
          </p:nvPr>
        </p:nvSpPr>
        <p:spPr>
          <a:xfrm>
            <a:off x="2877116" y="144251"/>
            <a:ext cx="5695500" cy="61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Franklin Gothic"/>
              <a:buNone/>
            </a:pPr>
            <a:r>
              <a:rPr lang="en-US">
                <a:latin typeface="Times New Roman"/>
                <a:ea typeface="Times New Roman"/>
                <a:cs typeface="Times New Roman"/>
                <a:sym typeface="Times New Roman"/>
              </a:rPr>
              <a:t>Impacts and Benefits </a:t>
            </a:r>
            <a:endParaRPr/>
          </a:p>
        </p:txBody>
      </p:sp>
      <p:sp>
        <p:nvSpPr>
          <p:cNvPr id="154" name="Google Shape;154;p21"/>
          <p:cNvSpPr txBox="1"/>
          <p:nvPr/>
        </p:nvSpPr>
        <p:spPr>
          <a:xfrm>
            <a:off x="11588829" y="6039619"/>
            <a:ext cx="1206342" cy="4731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</a:pPr>
            <a:r>
              <a:rPr lang="en-US" sz="3600" b="0" i="0" u="none" strike="noStrike" cap="none">
                <a:solidFill>
                  <a:srgbClr val="EF8B67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5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</a:pPr>
            <a:endParaRPr sz="3600" b="0" i="0" u="none" strike="noStrike" cap="none">
              <a:solidFill>
                <a:srgbClr val="EF8B67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View">
  <a:themeElements>
    <a:clrScheme name="View">
      <a:dk1>
        <a:srgbClr val="000000"/>
      </a:dk1>
      <a:lt1>
        <a:srgbClr val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80</Words>
  <Application>Microsoft Office PowerPoint</Application>
  <PresentationFormat>Widescreen</PresentationFormat>
  <Paragraphs>38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2" baseType="lpstr">
      <vt:lpstr>Times New Roman</vt:lpstr>
      <vt:lpstr>Libre Franklin</vt:lpstr>
      <vt:lpstr>Franklin Gothic</vt:lpstr>
      <vt:lpstr>Calibri</vt:lpstr>
      <vt:lpstr>Century Schoolbook</vt:lpstr>
      <vt:lpstr>Arial</vt:lpstr>
      <vt:lpstr>View</vt:lpstr>
      <vt:lpstr>PowerPoint Presentation</vt:lpstr>
      <vt:lpstr>Proposed Solution:</vt:lpstr>
      <vt:lpstr>PowerPoint Presentation</vt:lpstr>
      <vt:lpstr>Use Cases &amp; Showstoppers</vt:lpstr>
      <vt:lpstr>Impacts and Benefits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Sarim Moin</dc:creator>
  <cp:lastModifiedBy>Rupesh Chowdary</cp:lastModifiedBy>
  <cp:revision>1</cp:revision>
  <dcterms:created xsi:type="dcterms:W3CDTF">2022-02-11T07:14:46Z</dcterms:created>
  <dcterms:modified xsi:type="dcterms:W3CDTF">2026-01-02T14:19:16Z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